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34"/>
  </p:notesMasterIdLst>
  <p:sldIdLst>
    <p:sldId id="462" r:id="rId3"/>
    <p:sldId id="463" r:id="rId4"/>
    <p:sldId id="465" r:id="rId5"/>
    <p:sldId id="438" r:id="rId6"/>
    <p:sldId id="385" r:id="rId7"/>
    <p:sldId id="474" r:id="rId8"/>
    <p:sldId id="464" r:id="rId9"/>
    <p:sldId id="433" r:id="rId10"/>
    <p:sldId id="479" r:id="rId11"/>
    <p:sldId id="480" r:id="rId12"/>
    <p:sldId id="481" r:id="rId13"/>
    <p:sldId id="482" r:id="rId14"/>
    <p:sldId id="483" r:id="rId15"/>
    <p:sldId id="484" r:id="rId16"/>
    <p:sldId id="470" r:id="rId17"/>
    <p:sldId id="471" r:id="rId18"/>
    <p:sldId id="458" r:id="rId19"/>
    <p:sldId id="451" r:id="rId20"/>
    <p:sldId id="445" r:id="rId21"/>
    <p:sldId id="446" r:id="rId22"/>
    <p:sldId id="485" r:id="rId23"/>
    <p:sldId id="486" r:id="rId24"/>
    <p:sldId id="487" r:id="rId25"/>
    <p:sldId id="466" r:id="rId26"/>
    <p:sldId id="447" r:id="rId27"/>
    <p:sldId id="449" r:id="rId28"/>
    <p:sldId id="476" r:id="rId29"/>
    <p:sldId id="478" r:id="rId30"/>
    <p:sldId id="448" r:id="rId31"/>
    <p:sldId id="468" r:id="rId32"/>
    <p:sldId id="4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4660"/>
  </p:normalViewPr>
  <p:slideViewPr>
    <p:cSldViewPr snapToGrid="0">
      <p:cViewPr varScale="1">
        <p:scale>
          <a:sx n="42" d="100"/>
          <a:sy n="42" d="100"/>
        </p:scale>
        <p:origin x="66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47BB6-8BFB-476C-86E7-1726520CEC7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2F71-B216-427D-BBEA-1EB112D87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59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610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8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5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2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4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3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3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15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2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3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3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5" y="481782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1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3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5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2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7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5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2" y="2203996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3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3" y="2203996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2" y="4703356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3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3" y="4703356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9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1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3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09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18" y="2565574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6" y="2565574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3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211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4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6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8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9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1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2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3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4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8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8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85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3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3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4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79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01226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035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0" y="21622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0" y="364055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0" y="511883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446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6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5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621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13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5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4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4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078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4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>
                <a:spLocks/>
              </p:cNvSpPr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>
                <a:spLocks/>
              </p:cNvSpPr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>
                <a:spLocks/>
              </p:cNvSpPr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>
                <a:spLocks/>
              </p:cNvSpPr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>
                <a:spLocks/>
              </p:cNvSpPr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>
                <a:spLocks/>
              </p:cNvSpPr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>
              <a:spLocks/>
            </p:cNvSpPr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>
              <a:spLocks/>
            </p:cNvSpPr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>
              <a:spLocks/>
            </p:cNvSpPr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>
              <a:spLocks/>
            </p:cNvSpPr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>
              <a:spLocks/>
            </p:cNvSpPr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5" y="373419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3" y="315964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79" y="2567770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18" y="313765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099" y="373355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2" y="474692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322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7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5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3" y="324580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3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23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65521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97699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29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09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027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7726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58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2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3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1" y="5427907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1" y="4769499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1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935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3997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7374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0754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0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168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47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5" y="1533747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533747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53954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0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3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642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12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79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18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18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18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69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69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16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7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1443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351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6906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397009" y="5950407"/>
            <a:ext cx="1033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2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2845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0" y="-1231873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1" y="2962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0" y="1958628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0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1" y="2975001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8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7" y="6788508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5" y="5334423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0" y="3247494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0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1" y="426386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72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69" y="31156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1"/>
            <a:ext cx="6422592" cy="370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3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0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43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96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8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0364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0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A72021-2EB0-4F79-8FB4-A517DBC9435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33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20740-710D-4F92-95E6-642E2C450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24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4D2B2-4124-44D4-B0BE-B12A53888D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18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1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0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18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2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0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35666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115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6F573-7509-4DEC-ACAC-03CE37B9C8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71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8B4DB-4215-403A-9DF9-605947131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877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9093C-0083-49D6-8269-4FB7A0097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05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57F4A-67ED-435F-BF82-F03ECB79F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325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F74DB-AF7B-42D5-A362-EE6AAFAFB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424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D0807-0C71-4750-A5AC-B3043F09F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893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3691B-D302-4A99-931E-559E8E918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107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5315E-8752-4669-A4FE-1AEAB57B0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2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5039B-B273-4A4F-B3CF-41B62518F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9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1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3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5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1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3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5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1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3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5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6577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7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3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9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6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37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66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1573937" y="324580"/>
            <a:ext cx="366184" cy="284632"/>
          </a:xfrm>
          <a:prstGeom prst="roundRect">
            <a:avLst>
              <a:gd name="adj" fmla="val 21739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068" tIns="57035" rIns="114068" bIns="57035" rtlCol="0" anchor="ctr"/>
          <a:lstStyle/>
          <a:p>
            <a:pPr algn="ctr"/>
            <a:endParaRPr lang="en-US" sz="216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flipH="1">
            <a:off x="11658948" y="316115"/>
            <a:ext cx="194387" cy="2930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1080" smtClean="0">
                <a:solidFill>
                  <a:schemeClr val="bg1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10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20" r:id="rId4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ftr="0" dt="0"/>
  <p:txStyles>
    <p:titleStyle>
      <a:lvl1pPr algn="ctr" defTabSz="486044" rtl="0" eaLnBrk="1" latinLnBrk="0" hangingPunct="1">
        <a:spcBef>
          <a:spcPct val="0"/>
        </a:spcBef>
        <a:buNone/>
        <a:defRPr sz="4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32" indent="-364532" algn="l" defTabSz="486044" rtl="0" eaLnBrk="1" latinLnBrk="0" hangingPunct="1">
        <a:spcBef>
          <a:spcPct val="20000"/>
        </a:spcBef>
        <a:buFont typeface="Arial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9821" indent="-303776" algn="l" defTabSz="48604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09" indent="-243022" algn="l" defTabSz="486044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701151" indent="-243022" algn="l" defTabSz="486044" rtl="0" eaLnBrk="1" latinLnBrk="0" hangingPunct="1">
        <a:spcBef>
          <a:spcPct val="20000"/>
        </a:spcBef>
        <a:buFont typeface="Arial"/>
        <a:buChar char="–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87194" indent="-243022" algn="l" defTabSz="486044" rtl="0" eaLnBrk="1" latinLnBrk="0" hangingPunct="1">
        <a:spcBef>
          <a:spcPct val="20000"/>
        </a:spcBef>
        <a:buFont typeface="Arial"/>
        <a:buChar char="»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67323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159282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645325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3136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088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31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73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16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59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0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47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75E678-79A1-41B0-9EBB-3C2340ECD147}" type="slidenum">
              <a:rPr lang="en-US" altLang="en-US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2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9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wav"/><Relationship Id="rId7" Type="http://schemas.openxmlformats.org/officeDocument/2006/relationships/image" Target="../media/image23.jpg"/><Relationship Id="rId2" Type="http://schemas.microsoft.com/office/2007/relationships/media" Target="../media/media1.wav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wav"/><Relationship Id="rId7" Type="http://schemas.microsoft.com/office/2007/relationships/hdphoto" Target="../media/hdphoto1.wdp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11" Type="http://schemas.openxmlformats.org/officeDocument/2006/relationships/image" Target="../media/image25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45.xml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1.wav"/><Relationship Id="rId7" Type="http://schemas.openxmlformats.org/officeDocument/2006/relationships/image" Target="../media/image26.jpg"/><Relationship Id="rId2" Type="http://schemas.microsoft.com/office/2007/relationships/media" Target="../media/media1.wav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4960" y="2449175"/>
            <a:ext cx="91897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720287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8B69-4956-435F-85BA-DE9ED529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C207D-6E17-421F-AFB7-E39CFEA92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1026" name="Picture 2" descr="Cấp Giấy phép thành lập chi nhánh, công ty luật nước ngoài - Luật và Kế  toán LawKey">
            <a:extLst>
              <a:ext uri="{FF2B5EF4-FFF2-40B4-BE49-F238E27FC236}">
                <a16:creationId xmlns:a16="http://schemas.microsoft.com/office/drawing/2014/main" id="{B056C6CD-5CD1-476F-BF09-A69809CD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"/>
            <a:ext cx="60368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 Nội: Tổ chức đón Tết Nguyên đán Kỷ Hợi cho trẻ em">
            <a:extLst>
              <a:ext uri="{FF2B5EF4-FFF2-40B4-BE49-F238E27FC236}">
                <a16:creationId xmlns:a16="http://schemas.microsoft.com/office/drawing/2014/main" id="{84CD454D-0E72-4310-B5FA-08041F82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1" y="375285"/>
            <a:ext cx="5722968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A8D900-E088-4407-87E4-EFF2B082D641}"/>
              </a:ext>
            </a:extLst>
          </p:cNvPr>
          <p:cNvSpPr/>
          <p:nvPr/>
        </p:nvSpPr>
        <p:spPr>
          <a:xfrm>
            <a:off x="1654467" y="4936776"/>
            <a:ext cx="93713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6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ồng bào các dân tộc thiểu số Việt Nam trong trái tim Bác Hồ | Tạp chí  Tuyên giáo">
            <a:extLst>
              <a:ext uri="{FF2B5EF4-FFF2-40B4-BE49-F238E27FC236}">
                <a16:creationId xmlns:a16="http://schemas.microsoft.com/office/drawing/2014/main" id="{CD5EDF18-4B43-4DB3-90C7-37AAA372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3" y="666335"/>
            <a:ext cx="47625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ền thuyết Lạc Long Quân và Âu Cơ">
            <a:extLst>
              <a:ext uri="{FF2B5EF4-FFF2-40B4-BE49-F238E27FC236}">
                <a16:creationId xmlns:a16="http://schemas.microsoft.com/office/drawing/2014/main" id="{AFB40960-C9E3-4455-8ED7-D1751A80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335"/>
            <a:ext cx="4979747" cy="54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04F54A-9520-47A8-97A5-EFF9BB41CF73}"/>
              </a:ext>
            </a:extLst>
          </p:cNvPr>
          <p:cNvSpPr/>
          <p:nvPr/>
        </p:nvSpPr>
        <p:spPr>
          <a:xfrm>
            <a:off x="5457028" y="4628012"/>
            <a:ext cx="64566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05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ên quyết không tuyển chọn nhập ngũ thanh niên có hình xăm PHẢN CẢM - Kết  nối cộng đồng ngành luật">
            <a:extLst>
              <a:ext uri="{FF2B5EF4-FFF2-40B4-BE49-F238E27FC236}">
                <a16:creationId xmlns:a16="http://schemas.microsoft.com/office/drawing/2014/main" id="{BF1BAB00-94DA-4708-939E-30DE5DF5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22" y="292584"/>
            <a:ext cx="6674955" cy="44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6FD748-F99A-4A54-AAB8-B2CA81282A69}"/>
              </a:ext>
            </a:extLst>
          </p:cNvPr>
          <p:cNvSpPr/>
          <p:nvPr/>
        </p:nvSpPr>
        <p:spPr>
          <a:xfrm>
            <a:off x="2572836" y="5442781"/>
            <a:ext cx="7662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3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oàn kết là sức mạnh để vượt qua COVID-19">
            <a:extLst>
              <a:ext uri="{FF2B5EF4-FFF2-40B4-BE49-F238E27FC236}">
                <a16:creationId xmlns:a16="http://schemas.microsoft.com/office/drawing/2014/main" id="{D49F6F7E-3D56-49E3-AF90-EBA5ED0E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52" y="530085"/>
            <a:ext cx="5547922" cy="38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át huy hào khí “Thành đồng Tổ quốc” | Báo Dân trí">
            <a:extLst>
              <a:ext uri="{FF2B5EF4-FFF2-40B4-BE49-F238E27FC236}">
                <a16:creationId xmlns:a16="http://schemas.microsoft.com/office/drawing/2014/main" id="{848315FE-0136-43F7-A746-88461549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30086"/>
            <a:ext cx="6073094" cy="38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E6CC85-881E-41D7-9569-759EC97434EC}"/>
              </a:ext>
            </a:extLst>
          </p:cNvPr>
          <p:cNvSpPr/>
          <p:nvPr/>
        </p:nvSpPr>
        <p:spPr>
          <a:xfrm>
            <a:off x="3460731" y="5197373"/>
            <a:ext cx="7662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9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ổng làng nơi lưu giữ hồn quê | Tạp chí Quê Hương Online | Ủy ban Nhà nước  về người Việt Nam ở nước ngoài">
            <a:extLst>
              <a:ext uri="{FF2B5EF4-FFF2-40B4-BE49-F238E27FC236}">
                <a16:creationId xmlns:a16="http://schemas.microsoft.com/office/drawing/2014/main" id="{3FACE7DA-CD3E-46EA-A608-F849B43F1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665922"/>
            <a:ext cx="5380382" cy="40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NNPhoto - Những đứa trẻ miền quê">
            <a:extLst>
              <a:ext uri="{FF2B5EF4-FFF2-40B4-BE49-F238E27FC236}">
                <a16:creationId xmlns:a16="http://schemas.microsoft.com/office/drawing/2014/main" id="{4A6489D7-72A3-476F-B541-AC24EE82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5922"/>
            <a:ext cx="5755061" cy="40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45448-EEBF-4671-8F7D-EC7B78383D92}"/>
              </a:ext>
            </a:extLst>
          </p:cNvPr>
          <p:cNvSpPr/>
          <p:nvPr/>
        </p:nvSpPr>
        <p:spPr>
          <a:xfrm>
            <a:off x="2635964" y="5453551"/>
            <a:ext cx="76621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0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93440"/>
              </p:ext>
            </p:extLst>
          </p:nvPr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/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42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7457" y="1310678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4139514"/>
            <a:ext cx="2177199" cy="2718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1971695" y="3766656"/>
            <a:ext cx="94179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2E871-DFF5-4BB6-8254-5F2D0BE37362}"/>
              </a:ext>
            </a:extLst>
          </p:cNvPr>
          <p:cNvCxnSpPr>
            <a:cxnSpLocks/>
          </p:cNvCxnSpPr>
          <p:nvPr/>
        </p:nvCxnSpPr>
        <p:spPr>
          <a:xfrm>
            <a:off x="4719918" y="2476086"/>
            <a:ext cx="6669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37476-75BD-4CF0-B8C3-493643F9B2E3}"/>
              </a:ext>
            </a:extLst>
          </p:cNvPr>
          <p:cNvCxnSpPr>
            <a:cxnSpLocks/>
          </p:cNvCxnSpPr>
          <p:nvPr/>
        </p:nvCxnSpPr>
        <p:spPr>
          <a:xfrm>
            <a:off x="101822" y="2981826"/>
            <a:ext cx="3354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20319" y="3013175"/>
            <a:ext cx="927082" cy="6770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C1AF2-3E5A-4389-8C9A-C649456EC6C6}"/>
              </a:ext>
            </a:extLst>
          </p:cNvPr>
          <p:cNvCxnSpPr>
            <a:cxnSpLocks/>
          </p:cNvCxnSpPr>
          <p:nvPr/>
        </p:nvCxnSpPr>
        <p:spPr>
          <a:xfrm>
            <a:off x="2115671" y="1902345"/>
            <a:ext cx="99463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84506-DE02-4FC7-ACAD-5A2F043AA42E}"/>
              </a:ext>
            </a:extLst>
          </p:cNvPr>
          <p:cNvCxnSpPr>
            <a:cxnSpLocks/>
          </p:cNvCxnSpPr>
          <p:nvPr/>
        </p:nvCxnSpPr>
        <p:spPr>
          <a:xfrm>
            <a:off x="84624" y="2476086"/>
            <a:ext cx="3680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1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4AADB-5411-4192-9F63-00672DBD3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07" y="1393973"/>
            <a:ext cx="9460563" cy="4454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67F14-C396-402B-B834-C627770734C9}"/>
              </a:ext>
            </a:extLst>
          </p:cNvPr>
          <p:cNvSpPr/>
          <p:nvPr/>
        </p:nvSpPr>
        <p:spPr>
          <a:xfrm>
            <a:off x="431150" y="5941080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Chung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4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36836" objId="21"/>
        <p14:stopEvt time="38518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F3280-EEDD-47EC-B7AE-4D571489F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18492" r="39767" b="6092"/>
          <a:stretch/>
        </p:blipFill>
        <p:spPr>
          <a:xfrm>
            <a:off x="0" y="968608"/>
            <a:ext cx="7584659" cy="45497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7B495C-926A-459C-8546-FC97A800670C}"/>
              </a:ext>
            </a:extLst>
          </p:cNvPr>
          <p:cNvSpPr/>
          <p:nvPr/>
        </p:nvSpPr>
        <p:spPr>
          <a:xfrm>
            <a:off x="552176" y="5724793"/>
            <a:ext cx="114493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ích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ơ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6146" name="Picture 2" descr="Vại Muối Cà Vại Muối Dưa Vại Sành Muối Dưa Cà Truyền Thống - Phụ kiện nhà  bếp khác Nhãn hiệu OEM | VatDungNhaBep.com">
            <a:extLst>
              <a:ext uri="{FF2B5EF4-FFF2-40B4-BE49-F238E27FC236}">
                <a16:creationId xmlns:a16="http://schemas.microsoft.com/office/drawing/2014/main" id="{20E8AC01-22EE-4D97-950A-BCA7A1DE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99" y="1252328"/>
            <a:ext cx="4266001" cy="42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8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  <p:extLst>
    <p:ext uri="{E180D4A7-C9FB-4DFB-919C-405C955672EB}">
      <p14:showEvtLst xmlns:p14="http://schemas.microsoft.com/office/powerpoint/2010/main">
        <p14:playEvt time="33274" objId="26"/>
        <p14:stopEvt time="34488" objId="2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5326" y="987087"/>
            <a:ext cx="81147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TIỂU HỌC PHÙ ĐỔNG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2346960"/>
            <a:ext cx="8382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6219" y="3757970"/>
            <a:ext cx="431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295232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9E2D0-ED27-41A7-9AD4-53D0209E1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973"/>
            <a:ext cx="6600376" cy="4070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AF83-D260-4EE4-A134-67C4A827C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76" y="672020"/>
            <a:ext cx="5591624" cy="47920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8A904-1464-4D31-9AD7-5E50F34A33AB}"/>
              </a:ext>
            </a:extLst>
          </p:cNvPr>
          <p:cNvSpPr/>
          <p:nvPr/>
        </p:nvSpPr>
        <p:spPr>
          <a:xfrm>
            <a:off x="112356" y="5657490"/>
            <a:ext cx="120796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sẵn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đỡ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2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33408" objId="27"/>
        <p14:stopEvt time="35089" objId="2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4AADB-5411-4192-9F63-00672DBD3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07" y="1393973"/>
            <a:ext cx="9460563" cy="4454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67F14-C396-402B-B834-C627770734C9}"/>
              </a:ext>
            </a:extLst>
          </p:cNvPr>
          <p:cNvSpPr/>
          <p:nvPr/>
        </p:nvSpPr>
        <p:spPr>
          <a:xfrm>
            <a:off x="431150" y="5941080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Chung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A5F7A-E6DA-464F-BCB8-A2FC5BAE4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66"/>
            <a:ext cx="2141887" cy="2014618"/>
          </a:xfrm>
          <a:prstGeom prst="rect">
            <a:avLst/>
          </a:prstGeom>
        </p:spPr>
      </p:pic>
      <p:pic>
        <p:nvPicPr>
          <p:cNvPr id="21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E33A9873-D0D8-492D-8F45-86F93E90F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38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36836" objId="21"/>
        <p14:stopEvt time="38518" objId="2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F3280-EEDD-47EC-B7AE-4D571489F0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18492" r="39767" b="6092"/>
          <a:stretch/>
        </p:blipFill>
        <p:spPr>
          <a:xfrm>
            <a:off x="0" y="968608"/>
            <a:ext cx="7584659" cy="45497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7B495C-926A-459C-8546-FC97A800670C}"/>
              </a:ext>
            </a:extLst>
          </p:cNvPr>
          <p:cNvSpPr/>
          <p:nvPr/>
        </p:nvSpPr>
        <p:spPr>
          <a:xfrm>
            <a:off x="552176" y="5724793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ích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ơ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2C92D-3E6C-4237-A826-62B29DCA19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91" y="179100"/>
            <a:ext cx="3224273" cy="2149515"/>
          </a:xfrm>
          <a:prstGeom prst="rect">
            <a:avLst/>
          </a:prstGeom>
        </p:spPr>
      </p:pic>
      <p:pic>
        <p:nvPicPr>
          <p:cNvPr id="26" name="Sai">
            <a:hlinkClick r:id="" action="ppaction://media"/>
            <a:extLst>
              <a:ext uri="{FF2B5EF4-FFF2-40B4-BE49-F238E27FC236}">
                <a16:creationId xmlns:a16="http://schemas.microsoft.com/office/drawing/2014/main" id="{85134935-B228-4AF4-9870-1C817DB46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697" y="-918940"/>
            <a:ext cx="487363" cy="487363"/>
          </a:xfrm>
          <a:prstGeom prst="rect">
            <a:avLst/>
          </a:prstGeom>
        </p:spPr>
      </p:pic>
      <p:pic>
        <p:nvPicPr>
          <p:cNvPr id="6146" name="Picture 2" descr="Vại Muối Cà Vại Muối Dưa Vại Sành Muối Dưa Cà Truyền Thống - Phụ kiện nhà  bếp khác Nhãn hiệu OEM | VatDungNhaBep.com">
            <a:extLst>
              <a:ext uri="{FF2B5EF4-FFF2-40B4-BE49-F238E27FC236}">
                <a16:creationId xmlns:a16="http://schemas.microsoft.com/office/drawing/2014/main" id="{20E8AC01-22EE-4D97-950A-BCA7A1DE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99" y="1252328"/>
            <a:ext cx="4266001" cy="42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1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  <p:extLst>
    <p:ext uri="{E180D4A7-C9FB-4DFB-919C-405C955672EB}">
      <p14:showEvtLst xmlns:p14="http://schemas.microsoft.com/office/powerpoint/2010/main">
        <p14:playEvt time="33274" objId="26"/>
        <p14:stopEvt time="34488" objId="2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9E2D0-ED27-41A7-9AD4-53D0209E1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37" y="2348080"/>
            <a:ext cx="5072962" cy="312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AF83-D260-4EE4-A134-67C4A827C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99" y="1393973"/>
            <a:ext cx="5072962" cy="47920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8A904-1464-4D31-9AD7-5E50F34A33AB}"/>
              </a:ext>
            </a:extLst>
          </p:cNvPr>
          <p:cNvSpPr/>
          <p:nvPr/>
        </p:nvSpPr>
        <p:spPr>
          <a:xfrm>
            <a:off x="222739" y="6185980"/>
            <a:ext cx="12079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8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C7C30E-3DAA-4FFC-870D-BCB46E921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" y="198731"/>
            <a:ext cx="2217036" cy="2149349"/>
          </a:xfrm>
          <a:prstGeom prst="rect">
            <a:avLst/>
          </a:prstGeom>
        </p:spPr>
      </p:pic>
      <p:pic>
        <p:nvPicPr>
          <p:cNvPr id="27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313C056C-C491-49D2-BC14-0257AA248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8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33408" objId="27"/>
        <p14:stopEvt time="35089" objId="2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59197" y="1179568"/>
            <a:ext cx="12219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4139514"/>
            <a:ext cx="2177199" cy="2718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859197" y="2012329"/>
            <a:ext cx="114033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20319" y="3013175"/>
            <a:ext cx="927082" cy="677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095340" y="1420179"/>
            <a:ext cx="64034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“Ai (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?)”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?”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2403197" y="3400209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029D997-0F53-4134-AF66-7D89DFD15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868161"/>
            <a:ext cx="2533802" cy="2989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2403197" y="4191326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Sau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2403197" y="5039914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10" name="右箭头 36">
            <a:extLst>
              <a:ext uri="{FF2B5EF4-FFF2-40B4-BE49-F238E27FC236}">
                <a16:creationId xmlns:a16="http://schemas.microsoft.com/office/drawing/2014/main" id="{D0597D43-E5A4-47E3-9F34-2F8D8CFA05A8}"/>
              </a:ext>
            </a:extLst>
          </p:cNvPr>
          <p:cNvSpPr/>
          <p:nvPr/>
        </p:nvSpPr>
        <p:spPr>
          <a:xfrm>
            <a:off x="646654" y="2997500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图片 34">
            <a:extLst>
              <a:ext uri="{FF2B5EF4-FFF2-40B4-BE49-F238E27FC236}">
                <a16:creationId xmlns:a16="http://schemas.microsoft.com/office/drawing/2014/main" id="{337B3A79-059C-4573-8A93-4860EA8C8B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31155" y="2644144"/>
            <a:ext cx="927082" cy="677039"/>
          </a:xfrm>
          <a:prstGeom prst="rect">
            <a:avLst/>
          </a:prstGeom>
        </p:spPr>
      </p:pic>
      <p:pic>
        <p:nvPicPr>
          <p:cNvPr id="8" name="y2mate.com - Yiruma 이루마  Love Me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9117.70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91" y="5686245"/>
            <a:ext cx="320789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5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9" grpId="0"/>
      <p:bldP spid="3" grpId="0"/>
      <p:bldP spid="4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84"/>
          <p:cNvGrpSpPr>
            <a:grpSpLocks/>
          </p:cNvGrpSpPr>
          <p:nvPr/>
        </p:nvGrpSpPr>
        <p:grpSpPr bwMode="auto">
          <a:xfrm>
            <a:off x="3224105" y="1126498"/>
            <a:ext cx="705803" cy="518636"/>
            <a:chOff x="0" y="0"/>
            <a:chExt cx="494" cy="363"/>
          </a:xfrm>
          <a:solidFill>
            <a:srgbClr val="FFFFFF"/>
          </a:solidFill>
        </p:grpSpPr>
        <p:sp>
          <p:nvSpPr>
            <p:cNvPr id="84" name="AutoShape 173"/>
            <p:cNvSpPr>
              <a:spLocks/>
            </p:cNvSpPr>
            <p:nvPr/>
          </p:nvSpPr>
          <p:spPr bwMode="auto">
            <a:xfrm>
              <a:off x="144" y="224"/>
              <a:ext cx="102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18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82" y="21600"/>
                  </a:lnTo>
                  <a:close/>
                  <a:moveTo>
                    <a:pt x="20818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74"/>
            <p:cNvSpPr>
              <a:spLocks/>
            </p:cNvSpPr>
            <p:nvPr/>
          </p:nvSpPr>
          <p:spPr bwMode="auto">
            <a:xfrm>
              <a:off x="264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7854" y="21600"/>
                  </a:lnTo>
                  <a:lnTo>
                    <a:pt x="21600" y="0"/>
                  </a:lnTo>
                  <a:lnTo>
                    <a:pt x="1180" y="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175"/>
            <p:cNvSpPr>
              <a:spLocks/>
            </p:cNvSpPr>
            <p:nvPr/>
          </p:nvSpPr>
          <p:spPr bwMode="auto">
            <a:xfrm>
              <a:off x="40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690" y="21600"/>
                  </a:lnTo>
                  <a:lnTo>
                    <a:pt x="21600" y="21600"/>
                  </a:lnTo>
                  <a:lnTo>
                    <a:pt x="2075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176"/>
            <p:cNvSpPr>
              <a:spLocks/>
            </p:cNvSpPr>
            <p:nvPr/>
          </p:nvSpPr>
          <p:spPr bwMode="auto">
            <a:xfrm>
              <a:off x="264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49" y="0"/>
                  </a:lnTo>
                  <a:lnTo>
                    <a:pt x="0" y="21600"/>
                  </a:lnTo>
                  <a:lnTo>
                    <a:pt x="18908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177"/>
            <p:cNvSpPr>
              <a:spLocks/>
            </p:cNvSpPr>
            <p:nvPr/>
          </p:nvSpPr>
          <p:spPr bwMode="auto">
            <a:xfrm>
              <a:off x="272" y="0"/>
              <a:ext cx="222" cy="121"/>
            </a:xfrm>
            <a:custGeom>
              <a:avLst/>
              <a:gdLst/>
              <a:ahLst/>
              <a:cxnLst/>
              <a:rect l="0" t="0" r="r" b="b"/>
              <a:pathLst>
                <a:path w="20936" h="21600">
                  <a:moveTo>
                    <a:pt x="14658" y="0"/>
                  </a:moveTo>
                  <a:cubicBezTo>
                    <a:pt x="14213" y="0"/>
                    <a:pt x="13845" y="296"/>
                    <a:pt x="13551" y="664"/>
                  </a:cubicBezTo>
                  <a:cubicBezTo>
                    <a:pt x="13380" y="839"/>
                    <a:pt x="13210" y="1109"/>
                    <a:pt x="13050" y="1412"/>
                  </a:cubicBezTo>
                  <a:cubicBezTo>
                    <a:pt x="11217" y="4882"/>
                    <a:pt x="9385" y="8373"/>
                    <a:pt x="7552" y="11841"/>
                  </a:cubicBezTo>
                  <a:cubicBezTo>
                    <a:pt x="7352" y="12222"/>
                    <a:pt x="7211" y="12557"/>
                    <a:pt x="7113" y="13060"/>
                  </a:cubicBezTo>
                  <a:lnTo>
                    <a:pt x="378" y="13060"/>
                  </a:lnTo>
                  <a:lnTo>
                    <a:pt x="0" y="21600"/>
                  </a:lnTo>
                  <a:lnTo>
                    <a:pt x="10260" y="21600"/>
                  </a:lnTo>
                  <a:lnTo>
                    <a:pt x="11034" y="16177"/>
                  </a:lnTo>
                  <a:cubicBezTo>
                    <a:pt x="12497" y="13410"/>
                    <a:pt x="13961" y="10547"/>
                    <a:pt x="15424" y="8037"/>
                  </a:cubicBezTo>
                  <a:lnTo>
                    <a:pt x="18943" y="8037"/>
                  </a:lnTo>
                  <a:cubicBezTo>
                    <a:pt x="21600" y="8037"/>
                    <a:pt x="21600" y="0"/>
                    <a:pt x="18943" y="0"/>
                  </a:cubicBezTo>
                  <a:lnTo>
                    <a:pt x="14658" y="0"/>
                  </a:lnTo>
                  <a:close/>
                  <a:moveTo>
                    <a:pt x="1465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178"/>
            <p:cNvSpPr>
              <a:spLocks/>
            </p:cNvSpPr>
            <p:nvPr/>
          </p:nvSpPr>
          <p:spPr bwMode="auto">
            <a:xfrm>
              <a:off x="136" y="72"/>
              <a:ext cx="127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82" y="21600"/>
                  </a:moveTo>
                  <a:lnTo>
                    <a:pt x="20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82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179"/>
            <p:cNvSpPr>
              <a:spLocks/>
            </p:cNvSpPr>
            <p:nvPr/>
          </p:nvSpPr>
          <p:spPr bwMode="auto">
            <a:xfrm>
              <a:off x="16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420" y="0"/>
                  </a:lnTo>
                  <a:lnTo>
                    <a:pt x="0" y="0"/>
                  </a:lnTo>
                  <a:lnTo>
                    <a:pt x="3744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180"/>
            <p:cNvSpPr>
              <a:spLocks/>
            </p:cNvSpPr>
            <p:nvPr/>
          </p:nvSpPr>
          <p:spPr bwMode="auto">
            <a:xfrm>
              <a:off x="0" y="72"/>
              <a:ext cx="121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60" y="21600"/>
                  </a:lnTo>
                  <a:lnTo>
                    <a:pt x="21600" y="21600"/>
                  </a:lnTo>
                  <a:lnTo>
                    <a:pt x="2088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181"/>
            <p:cNvSpPr>
              <a:spLocks/>
            </p:cNvSpPr>
            <p:nvPr/>
          </p:nvSpPr>
          <p:spPr bwMode="auto">
            <a:xfrm>
              <a:off x="144" y="136"/>
              <a:ext cx="116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137" y="21600"/>
                  </a:lnTo>
                  <a:lnTo>
                    <a:pt x="20465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182"/>
            <p:cNvSpPr>
              <a:spLocks/>
            </p:cNvSpPr>
            <p:nvPr/>
          </p:nvSpPr>
          <p:spPr bwMode="auto">
            <a:xfrm>
              <a:off x="63" y="288"/>
              <a:ext cx="76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600" y="4838"/>
                    <a:pt x="21600" y="10802"/>
                  </a:cubicBezTo>
                  <a:cubicBezTo>
                    <a:pt x="21600" y="16767"/>
                    <a:pt x="16764" y="21600"/>
                    <a:pt x="10799" y="21600"/>
                  </a:cubicBezTo>
                  <a:cubicBezTo>
                    <a:pt x="4836" y="21600"/>
                    <a:pt x="0" y="16765"/>
                    <a:pt x="0" y="10802"/>
                  </a:cubicBezTo>
                  <a:cubicBezTo>
                    <a:pt x="0" y="4838"/>
                    <a:pt x="4836" y="0"/>
                    <a:pt x="107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183"/>
            <p:cNvSpPr>
              <a:spLocks/>
            </p:cNvSpPr>
            <p:nvPr/>
          </p:nvSpPr>
          <p:spPr bwMode="auto">
            <a:xfrm>
              <a:off x="264" y="288"/>
              <a:ext cx="75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2" y="0"/>
                    <a:pt x="21600" y="4838"/>
                    <a:pt x="21600" y="10802"/>
                  </a:cubicBezTo>
                  <a:cubicBezTo>
                    <a:pt x="21600" y="16767"/>
                    <a:pt x="16762" y="21600"/>
                    <a:pt x="10800" y="21600"/>
                  </a:cubicBezTo>
                  <a:cubicBezTo>
                    <a:pt x="4835" y="21600"/>
                    <a:pt x="0" y="16765"/>
                    <a:pt x="0" y="10802"/>
                  </a:cubicBezTo>
                  <a:cubicBezTo>
                    <a:pt x="0" y="4838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0A22BB-9C45-4A58-9569-16975EE1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20056"/>
              </p:ext>
            </p:extLst>
          </p:nvPr>
        </p:nvGraphicFramePr>
        <p:xfrm>
          <a:off x="0" y="2881908"/>
          <a:ext cx="12125988" cy="381557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047005">
                  <a:extLst>
                    <a:ext uri="{9D8B030D-6E8A-4147-A177-3AD203B41FA5}">
                      <a16:colId xmlns:a16="http://schemas.microsoft.com/office/drawing/2014/main" val="2514948781"/>
                    </a:ext>
                  </a:extLst>
                </a:gridCol>
                <a:gridCol w="6078983">
                  <a:extLst>
                    <a:ext uri="{9D8B030D-6E8A-4147-A177-3AD203B41FA5}">
                      <a16:colId xmlns:a16="http://schemas.microsoft.com/office/drawing/2014/main" val="3689786666"/>
                    </a:ext>
                  </a:extLst>
                </a:gridCol>
              </a:tblGrid>
              <a:tr h="971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2624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53360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23281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5142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E714DA-BBFB-4727-B4DC-1F2EB6AC0EAB}"/>
              </a:ext>
            </a:extLst>
          </p:cNvPr>
          <p:cNvSpPr/>
          <p:nvPr/>
        </p:nvSpPr>
        <p:spPr>
          <a:xfrm>
            <a:off x="1611931" y="3208649"/>
            <a:ext cx="3224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(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8521313-6C90-49A4-8F8D-35449187877A}"/>
              </a:ext>
            </a:extLst>
          </p:cNvPr>
          <p:cNvSpPr/>
          <p:nvPr/>
        </p:nvSpPr>
        <p:spPr>
          <a:xfrm>
            <a:off x="8540927" y="3319258"/>
            <a:ext cx="14718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470558-6BF4-4AE6-A9AA-1A2BFDCD4F93}"/>
              </a:ext>
            </a:extLst>
          </p:cNvPr>
          <p:cNvSpPr/>
          <p:nvPr/>
        </p:nvSpPr>
        <p:spPr>
          <a:xfrm>
            <a:off x="2256535" y="4150255"/>
            <a:ext cx="1527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E5E9F33-B584-446C-9438-B9009455AF4C}"/>
              </a:ext>
            </a:extLst>
          </p:cNvPr>
          <p:cNvSpPr/>
          <p:nvPr/>
        </p:nvSpPr>
        <p:spPr>
          <a:xfrm>
            <a:off x="7049967" y="4137401"/>
            <a:ext cx="402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A24B75-5DBE-43EF-B1C1-8FEC197976F0}"/>
              </a:ext>
            </a:extLst>
          </p:cNvPr>
          <p:cNvSpPr/>
          <p:nvPr/>
        </p:nvSpPr>
        <p:spPr>
          <a:xfrm>
            <a:off x="2315333" y="5005819"/>
            <a:ext cx="1538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E16AB07-C2B4-4AEA-B023-426CFC515F43}"/>
              </a:ext>
            </a:extLst>
          </p:cNvPr>
          <p:cNvSpPr/>
          <p:nvPr/>
        </p:nvSpPr>
        <p:spPr>
          <a:xfrm>
            <a:off x="8727485" y="5110168"/>
            <a:ext cx="1098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6A3F1A-04EE-41D2-8963-201E1E19F074}"/>
              </a:ext>
            </a:extLst>
          </p:cNvPr>
          <p:cNvSpPr/>
          <p:nvPr/>
        </p:nvSpPr>
        <p:spPr>
          <a:xfrm>
            <a:off x="2437477" y="6050266"/>
            <a:ext cx="1399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184455E-20D3-4661-9A02-71C80159CA69}"/>
              </a:ext>
            </a:extLst>
          </p:cNvPr>
          <p:cNvSpPr/>
          <p:nvPr/>
        </p:nvSpPr>
        <p:spPr>
          <a:xfrm>
            <a:off x="6801079" y="6050265"/>
            <a:ext cx="4715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73487" y="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1611931" y="0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</a:rPr>
              <a:t>Đàn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sếu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đang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sải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cánh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trên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cao</a:t>
            </a:r>
            <a:r>
              <a:rPr lang="en-US" sz="3600" b="1" dirty="0">
                <a:ln w="0"/>
              </a:rPr>
              <a:t>.</a:t>
            </a:r>
            <a:endParaRPr lang="en-US" sz="3600" b="1" cap="none" spc="0" dirty="0">
              <a:ln w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1611931" y="850265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</a:rPr>
              <a:t>b. Sau </a:t>
            </a:r>
            <a:r>
              <a:rPr lang="en-US" sz="3600" b="1" cap="none" spc="0" dirty="0" err="1">
                <a:ln w="0"/>
              </a:rPr>
              <a:t>một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cuộc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dạo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chơi</a:t>
            </a:r>
            <a:r>
              <a:rPr lang="en-US" sz="3600" b="1" cap="none" spc="0" dirty="0">
                <a:ln w="0"/>
              </a:rPr>
              <a:t>, </a:t>
            </a:r>
            <a:r>
              <a:rPr lang="en-US" sz="3600" b="1" cap="none" spc="0" dirty="0" err="1">
                <a:ln w="0"/>
              </a:rPr>
              <a:t>đám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trẻ</a:t>
            </a:r>
            <a:r>
              <a:rPr lang="en-US" sz="3600" b="1" cap="none" spc="0" dirty="0">
                <a:ln w="0"/>
              </a:rPr>
              <a:t> ra </a:t>
            </a:r>
            <a:r>
              <a:rPr lang="en-US" sz="3600" b="1" cap="none" spc="0" dirty="0" err="1">
                <a:ln w="0"/>
              </a:rPr>
              <a:t>về</a:t>
            </a:r>
            <a:r>
              <a:rPr lang="en-US" sz="3600" b="1" cap="none" spc="0" dirty="0">
                <a:ln w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1666455" y="1702739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76C46B-72E0-4E2F-85BE-4F9A5D68C7F7}"/>
              </a:ext>
            </a:extLst>
          </p:cNvPr>
          <p:cNvCxnSpPr/>
          <p:nvPr/>
        </p:nvCxnSpPr>
        <p:spPr>
          <a:xfrm>
            <a:off x="2133662" y="2297741"/>
            <a:ext cx="1479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6BE865-5946-488C-BA8D-3039CF2D6A22}"/>
              </a:ext>
            </a:extLst>
          </p:cNvPr>
          <p:cNvGrpSpPr/>
          <p:nvPr/>
        </p:nvGrpSpPr>
        <p:grpSpPr>
          <a:xfrm>
            <a:off x="3853959" y="584775"/>
            <a:ext cx="4322632" cy="89740"/>
            <a:chOff x="3853959" y="584775"/>
            <a:chExt cx="4322632" cy="8974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1C1C4D-DBFB-4CA8-9A0D-8A5D315712C4}"/>
                </a:ext>
              </a:extLst>
            </p:cNvPr>
            <p:cNvCxnSpPr>
              <a:cxnSpLocks/>
            </p:cNvCxnSpPr>
            <p:nvPr/>
          </p:nvCxnSpPr>
          <p:spPr>
            <a:xfrm>
              <a:off x="3853959" y="584775"/>
              <a:ext cx="43226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82CD91E-01CB-46CF-82B5-8AFC84FC2686}"/>
                </a:ext>
              </a:extLst>
            </p:cNvPr>
            <p:cNvCxnSpPr>
              <a:cxnSpLocks/>
            </p:cNvCxnSpPr>
            <p:nvPr/>
          </p:nvCxnSpPr>
          <p:spPr>
            <a:xfrm>
              <a:off x="3853959" y="674515"/>
              <a:ext cx="43226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106784-2FF0-4151-B353-2CC7E9F87DF7}"/>
              </a:ext>
            </a:extLst>
          </p:cNvPr>
          <p:cNvGrpSpPr/>
          <p:nvPr/>
        </p:nvGrpSpPr>
        <p:grpSpPr>
          <a:xfrm>
            <a:off x="8367948" y="1375100"/>
            <a:ext cx="908917" cy="103585"/>
            <a:chOff x="8367948" y="1375100"/>
            <a:chExt cx="908917" cy="10358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6C8235-008B-408E-AA90-45AC79148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7948" y="1375100"/>
              <a:ext cx="908917" cy="138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036028-122A-4D52-B695-AF9559797E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7948" y="1469371"/>
              <a:ext cx="908917" cy="93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D0B84CC-5DE5-4497-A4DE-494BB5E5303F}"/>
              </a:ext>
            </a:extLst>
          </p:cNvPr>
          <p:cNvCxnSpPr/>
          <p:nvPr/>
        </p:nvCxnSpPr>
        <p:spPr>
          <a:xfrm>
            <a:off x="6724032" y="1388946"/>
            <a:ext cx="1479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E7FBB5-A294-4780-A8B7-6423369BC560}"/>
              </a:ext>
            </a:extLst>
          </p:cNvPr>
          <p:cNvGrpSpPr/>
          <p:nvPr/>
        </p:nvGrpSpPr>
        <p:grpSpPr>
          <a:xfrm>
            <a:off x="3708451" y="2241297"/>
            <a:ext cx="5019034" cy="89740"/>
            <a:chOff x="3708451" y="2241297"/>
            <a:chExt cx="5019034" cy="8974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03F5CE-FDF3-4807-802B-F0558620E78A}"/>
                </a:ext>
              </a:extLst>
            </p:cNvPr>
            <p:cNvCxnSpPr>
              <a:cxnSpLocks/>
            </p:cNvCxnSpPr>
            <p:nvPr/>
          </p:nvCxnSpPr>
          <p:spPr>
            <a:xfrm>
              <a:off x="3708451" y="2241297"/>
              <a:ext cx="501903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E38F561-32CD-474F-8247-2801E697F02B}"/>
                </a:ext>
              </a:extLst>
            </p:cNvPr>
            <p:cNvCxnSpPr>
              <a:cxnSpLocks/>
            </p:cNvCxnSpPr>
            <p:nvPr/>
          </p:nvCxnSpPr>
          <p:spPr>
            <a:xfrm>
              <a:off x="3708451" y="2331037"/>
              <a:ext cx="501903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3D105C-347D-4ACE-A7BB-523F851E54AF}"/>
              </a:ext>
            </a:extLst>
          </p:cNvPr>
          <p:cNvCxnSpPr/>
          <p:nvPr/>
        </p:nvCxnSpPr>
        <p:spPr>
          <a:xfrm>
            <a:off x="2229388" y="584775"/>
            <a:ext cx="14790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378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C1F0BF4-428F-4F54-9DA5-3B4F83E2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9C179-B249-467D-BE36-C4EA1DADEE35}"/>
              </a:ext>
            </a:extLst>
          </p:cNvPr>
          <p:cNvSpPr txBox="1"/>
          <p:nvPr/>
        </p:nvSpPr>
        <p:spPr>
          <a:xfrm>
            <a:off x="330647" y="1800412"/>
            <a:ext cx="11530706" cy="16547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0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C1F0BF4-428F-4F54-9DA5-3B4F83E2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9C179-B249-467D-BE36-C4EA1DADEE35}"/>
              </a:ext>
            </a:extLst>
          </p:cNvPr>
          <p:cNvSpPr txBox="1"/>
          <p:nvPr/>
        </p:nvSpPr>
        <p:spPr>
          <a:xfrm>
            <a:off x="330647" y="1800412"/>
            <a:ext cx="11530706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91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39343" y="1990018"/>
            <a:ext cx="927082" cy="677039"/>
          </a:xfrm>
          <a:prstGeom prst="rect">
            <a:avLst/>
          </a:prstGeom>
        </p:spPr>
      </p:pic>
      <p:sp>
        <p:nvSpPr>
          <p:cNvPr id="37" name="右箭头 36"/>
          <p:cNvSpPr/>
          <p:nvPr/>
        </p:nvSpPr>
        <p:spPr>
          <a:xfrm>
            <a:off x="426789" y="2561390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F3B2FD-9CF6-4263-9DCB-2CBA42F2137B}"/>
              </a:ext>
            </a:extLst>
          </p:cNvPr>
          <p:cNvSpPr/>
          <p:nvPr/>
        </p:nvSpPr>
        <p:spPr>
          <a:xfrm>
            <a:off x="426789" y="1610993"/>
            <a:ext cx="118007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69984-9006-4882-9315-C42DB1F9EC04}"/>
              </a:ext>
            </a:extLst>
          </p:cNvPr>
          <p:cNvSpPr/>
          <p:nvPr/>
        </p:nvSpPr>
        <p:spPr>
          <a:xfrm>
            <a:off x="489909" y="3139932"/>
            <a:ext cx="1180070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</a:rPr>
              <a:t>a.    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mua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 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ẹ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âu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yếm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nắm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3930C-407E-47BF-A4D3-5887172643C0}"/>
              </a:ext>
            </a:extLst>
          </p:cNvPr>
          <p:cNvSpPr txBox="1"/>
          <p:nvPr/>
        </p:nvSpPr>
        <p:spPr>
          <a:xfrm>
            <a:off x="1353594" y="3716585"/>
            <a:ext cx="967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</a:rPr>
              <a:t> </a:t>
            </a:r>
            <a:r>
              <a:rPr lang="en-US" sz="3600" b="1" i="1" dirty="0">
                <a:ln w="0"/>
                <a:solidFill>
                  <a:srgbClr val="FF0000"/>
                </a:solidFill>
              </a:rPr>
              <a:t>Ai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bỡ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ngỡ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đứng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nép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bên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người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</a:rPr>
              <a:t>thân</a:t>
            </a:r>
            <a:r>
              <a:rPr lang="en-US" sz="3600" b="1" dirty="0">
                <a:ln w="0"/>
                <a:solidFill>
                  <a:srgbClr val="002060"/>
                </a:solidFill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3594" y="4771603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ngoại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làm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gì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3594" y="6002254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Mẹ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làm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gì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6" grpId="0"/>
      <p:bldP spid="3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855" y="2335589"/>
            <a:ext cx="74955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KIỂM TRA BÀI CŨ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2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198" y="1253246"/>
            <a:ext cx="9448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 DẶN DÒ</a:t>
            </a:r>
          </a:p>
          <a:p>
            <a:r>
              <a:rPr lang="en-US" sz="4000" dirty="0"/>
              <a:t> * </a:t>
            </a:r>
            <a:r>
              <a:rPr lang="en-US" sz="4000" b="1" dirty="0" err="1"/>
              <a:t>Hoàn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xong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 *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thêm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ngữ</a:t>
            </a:r>
            <a:r>
              <a:rPr lang="en-US" sz="4000" b="1" dirty="0"/>
              <a:t> </a:t>
            </a:r>
            <a:r>
              <a:rPr lang="en-US" sz="4000" b="1" dirty="0" err="1"/>
              <a:t>theo</a:t>
            </a:r>
            <a:r>
              <a:rPr lang="en-US" sz="4000" b="1" dirty="0"/>
              <a:t> </a:t>
            </a:r>
            <a:r>
              <a:rPr lang="en-US" sz="4000" b="1" dirty="0" err="1"/>
              <a:t>Chủ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Cộng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 * </a:t>
            </a:r>
            <a:r>
              <a:rPr lang="en-US" sz="4000" b="1" dirty="0" err="1"/>
              <a:t>Ôn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mẫu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Ai(</a:t>
            </a:r>
            <a:r>
              <a:rPr lang="en-US" sz="4000" b="1" dirty="0" err="1"/>
              <a:t>cái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, con </a:t>
            </a:r>
            <a:r>
              <a:rPr lang="en-US" sz="4000" b="1" dirty="0" err="1"/>
              <a:t>gì</a:t>
            </a:r>
            <a:r>
              <a:rPr lang="en-US" sz="4000" b="1" dirty="0"/>
              <a:t>)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652954" y="1559169"/>
            <a:ext cx="8604738" cy="33410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TẠM BIỆT CÁC EM !</a:t>
            </a:r>
          </a:p>
        </p:txBody>
      </p:sp>
      <p:pic>
        <p:nvPicPr>
          <p:cNvPr id="2" name="y2mate.com - 샛별  Strawberry flavor love딸기맛 사랑Royalty Free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38.0092" end="101722.99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2" y="6418385"/>
            <a:ext cx="410308" cy="427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38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13516" objId="2"/>
        <p14:triggerEvt type="onClick" time="13517" objId="2"/>
        <p14:stopEvt time="4482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658D6-F236-4680-947F-10838D38C38C}"/>
              </a:ext>
            </a:extLst>
          </p:cNvPr>
          <p:cNvSpPr/>
          <p:nvPr/>
        </p:nvSpPr>
        <p:spPr>
          <a:xfrm>
            <a:off x="0" y="1148394"/>
            <a:ext cx="7365739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22" y="700158"/>
            <a:ext cx="5454630" cy="6160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75135" y="3190884"/>
            <a:ext cx="839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a) </a:t>
            </a:r>
            <a:r>
              <a:rPr lang="en-US" sz="3600" b="1" dirty="0" err="1"/>
              <a:t>Trăng</a:t>
            </a:r>
            <a:r>
              <a:rPr lang="en-US" sz="3600" b="1" dirty="0"/>
              <a:t> </a:t>
            </a:r>
            <a:r>
              <a:rPr lang="en-US" sz="3600" b="1" dirty="0" err="1"/>
              <a:t>tròn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quả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endParaRPr lang="en-US" sz="3600" b="1" dirty="0"/>
          </a:p>
          <a:p>
            <a:r>
              <a:rPr lang="en-US" sz="3600" b="1" dirty="0"/>
              <a:t>        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đá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trời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            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79939" y="3750419"/>
            <a:ext cx="4678274" cy="29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19107"/>
            <a:ext cx="989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   </a:t>
            </a:r>
            <a:r>
              <a:rPr lang="en-US" sz="3600" b="1" dirty="0" err="1"/>
              <a:t>Cày</a:t>
            </a:r>
            <a:r>
              <a:rPr lang="en-US" sz="3600" b="1" dirty="0"/>
              <a:t> </a:t>
            </a:r>
            <a:r>
              <a:rPr lang="en-US" sz="3600" b="1" dirty="0" err="1"/>
              <a:t>đồng</a:t>
            </a:r>
            <a:r>
              <a:rPr lang="en-US" sz="3600" b="1" dirty="0"/>
              <a:t> </a:t>
            </a:r>
            <a:r>
              <a:rPr lang="en-US" sz="3600" b="1" dirty="0" err="1"/>
              <a:t>đang</a:t>
            </a:r>
            <a:r>
              <a:rPr lang="en-US" sz="3600" b="1" dirty="0"/>
              <a:t> </a:t>
            </a:r>
            <a:r>
              <a:rPr lang="en-US" sz="3600" b="1" dirty="0" err="1"/>
              <a:t>buổi</a:t>
            </a:r>
            <a:r>
              <a:rPr lang="en-US" sz="3600" b="1" dirty="0"/>
              <a:t> ban </a:t>
            </a:r>
            <a:r>
              <a:rPr lang="en-US" sz="3600" b="1" dirty="0" err="1"/>
              <a:t>trưa</a:t>
            </a:r>
            <a:endParaRPr lang="en-US" sz="3600" b="1" dirty="0"/>
          </a:p>
          <a:p>
            <a:r>
              <a:rPr lang="en-US" sz="3600" b="1" dirty="0" err="1"/>
              <a:t>Mồ</a:t>
            </a:r>
            <a:r>
              <a:rPr lang="en-US" sz="3600" b="1" dirty="0"/>
              <a:t> </a:t>
            </a:r>
            <a:r>
              <a:rPr lang="en-US" sz="3600" b="1" dirty="0" err="1"/>
              <a:t>hôi</a:t>
            </a:r>
            <a:r>
              <a:rPr lang="en-US" sz="3600" b="1" dirty="0"/>
              <a:t> </a:t>
            </a:r>
            <a:r>
              <a:rPr lang="en-US" sz="3600" b="1" dirty="0" err="1"/>
              <a:t>thánh</a:t>
            </a:r>
            <a:r>
              <a:rPr lang="en-US" sz="3600" b="1" dirty="0"/>
              <a:t> </a:t>
            </a:r>
            <a:r>
              <a:rPr lang="en-US" sz="3600" b="1" dirty="0" err="1"/>
              <a:t>thót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mưa</a:t>
            </a:r>
            <a:r>
              <a:rPr lang="en-US" sz="3600" b="1" dirty="0"/>
              <a:t> </a:t>
            </a:r>
            <a:r>
              <a:rPr lang="en-US" sz="3600" b="1" dirty="0" err="1"/>
              <a:t>ruộng</a:t>
            </a:r>
            <a:r>
              <a:rPr lang="en-US" sz="3600" b="1" dirty="0"/>
              <a:t> </a:t>
            </a:r>
            <a:r>
              <a:rPr lang="en-US" sz="3600" b="1" dirty="0" err="1"/>
              <a:t>cày</a:t>
            </a:r>
            <a:endParaRPr lang="en-US" sz="3600" b="1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1732" y="5984099"/>
            <a:ext cx="7284007" cy="21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7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267" y="-878205"/>
            <a:ext cx="8552765" cy="7708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4761266" y="282622"/>
            <a:ext cx="2701445" cy="54168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6260" y="839533"/>
            <a:ext cx="50914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8" name="그룹 60">
            <a:extLst>
              <a:ext uri="{FF2B5EF4-FFF2-40B4-BE49-F238E27FC236}">
                <a16:creationId xmlns:a16="http://schemas.microsoft.com/office/drawing/2014/main" id="{AE284237-8F0A-40CF-A2A4-FCA8153074E8}"/>
              </a:ext>
            </a:extLst>
          </p:cNvPr>
          <p:cNvGrpSpPr/>
          <p:nvPr/>
        </p:nvGrpSpPr>
        <p:grpSpPr>
          <a:xfrm>
            <a:off x="276004" y="759861"/>
            <a:ext cx="3726857" cy="5857261"/>
            <a:chOff x="3246438" y="994363"/>
            <a:chExt cx="2640012" cy="414913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DADA6298-19D3-4EED-AABA-3AEDC5D1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78" y="1932313"/>
              <a:ext cx="2124235" cy="3211187"/>
            </a:xfrm>
            <a:custGeom>
              <a:avLst/>
              <a:gdLst>
                <a:gd name="T0" fmla="*/ 667 w 689"/>
                <a:gd name="T1" fmla="*/ 589 h 1041"/>
                <a:gd name="T2" fmla="*/ 462 w 689"/>
                <a:gd name="T3" fmla="*/ 672 h 1041"/>
                <a:gd name="T4" fmla="*/ 390 w 689"/>
                <a:gd name="T5" fmla="*/ 788 h 1041"/>
                <a:gd name="T6" fmla="*/ 383 w 689"/>
                <a:gd name="T7" fmla="*/ 983 h 1041"/>
                <a:gd name="T8" fmla="*/ 411 w 689"/>
                <a:gd name="T9" fmla="*/ 1041 h 1041"/>
                <a:gd name="T10" fmla="*/ 266 w 689"/>
                <a:gd name="T11" fmla="*/ 968 h 1041"/>
                <a:gd name="T12" fmla="*/ 274 w 689"/>
                <a:gd name="T13" fmla="*/ 866 h 1041"/>
                <a:gd name="T14" fmla="*/ 184 w 689"/>
                <a:gd name="T15" fmla="*/ 586 h 1041"/>
                <a:gd name="T16" fmla="*/ 0 w 689"/>
                <a:gd name="T17" fmla="*/ 473 h 1041"/>
                <a:gd name="T18" fmla="*/ 23 w 689"/>
                <a:gd name="T19" fmla="*/ 490 h 1041"/>
                <a:gd name="T20" fmla="*/ 154 w 689"/>
                <a:gd name="T21" fmla="*/ 527 h 1041"/>
                <a:gd name="T22" fmla="*/ 103 w 689"/>
                <a:gd name="T23" fmla="*/ 447 h 1041"/>
                <a:gd name="T24" fmla="*/ 73 w 689"/>
                <a:gd name="T25" fmla="*/ 340 h 1041"/>
                <a:gd name="T26" fmla="*/ 76 w 689"/>
                <a:gd name="T27" fmla="*/ 280 h 1041"/>
                <a:gd name="T28" fmla="*/ 83 w 689"/>
                <a:gd name="T29" fmla="*/ 323 h 1041"/>
                <a:gd name="T30" fmla="*/ 133 w 689"/>
                <a:gd name="T31" fmla="*/ 435 h 1041"/>
                <a:gd name="T32" fmla="*/ 151 w 689"/>
                <a:gd name="T33" fmla="*/ 458 h 1041"/>
                <a:gd name="T34" fmla="*/ 203 w 689"/>
                <a:gd name="T35" fmla="*/ 518 h 1041"/>
                <a:gd name="T36" fmla="*/ 243 w 689"/>
                <a:gd name="T37" fmla="*/ 567 h 1041"/>
                <a:gd name="T38" fmla="*/ 332 w 689"/>
                <a:gd name="T39" fmla="*/ 594 h 1041"/>
                <a:gd name="T40" fmla="*/ 359 w 689"/>
                <a:gd name="T41" fmla="*/ 494 h 1041"/>
                <a:gd name="T42" fmla="*/ 361 w 689"/>
                <a:gd name="T43" fmla="*/ 481 h 1041"/>
                <a:gd name="T44" fmla="*/ 370 w 689"/>
                <a:gd name="T45" fmla="*/ 427 h 1041"/>
                <a:gd name="T46" fmla="*/ 376 w 689"/>
                <a:gd name="T47" fmla="*/ 327 h 1041"/>
                <a:gd name="T48" fmla="*/ 375 w 689"/>
                <a:gd name="T49" fmla="*/ 287 h 1041"/>
                <a:gd name="T50" fmla="*/ 374 w 689"/>
                <a:gd name="T51" fmla="*/ 270 h 1041"/>
                <a:gd name="T52" fmla="*/ 368 w 689"/>
                <a:gd name="T53" fmla="*/ 215 h 1041"/>
                <a:gd name="T54" fmla="*/ 363 w 689"/>
                <a:gd name="T55" fmla="*/ 188 h 1041"/>
                <a:gd name="T56" fmla="*/ 358 w 689"/>
                <a:gd name="T57" fmla="*/ 165 h 1041"/>
                <a:gd name="T58" fmla="*/ 327 w 689"/>
                <a:gd name="T59" fmla="*/ 67 h 1041"/>
                <a:gd name="T60" fmla="*/ 295 w 689"/>
                <a:gd name="T61" fmla="*/ 0 h 1041"/>
                <a:gd name="T62" fmla="*/ 346 w 689"/>
                <a:gd name="T63" fmla="*/ 66 h 1041"/>
                <a:gd name="T64" fmla="*/ 386 w 689"/>
                <a:gd name="T65" fmla="*/ 146 h 1041"/>
                <a:gd name="T66" fmla="*/ 410 w 689"/>
                <a:gd name="T67" fmla="*/ 228 h 1041"/>
                <a:gd name="T68" fmla="*/ 416 w 689"/>
                <a:gd name="T69" fmla="*/ 259 h 1041"/>
                <a:gd name="T70" fmla="*/ 425 w 689"/>
                <a:gd name="T71" fmla="*/ 361 h 1041"/>
                <a:gd name="T72" fmla="*/ 437 w 689"/>
                <a:gd name="T73" fmla="*/ 370 h 1041"/>
                <a:gd name="T74" fmla="*/ 491 w 689"/>
                <a:gd name="T75" fmla="*/ 306 h 1041"/>
                <a:gd name="T76" fmla="*/ 520 w 689"/>
                <a:gd name="T77" fmla="*/ 275 h 1041"/>
                <a:gd name="T78" fmla="*/ 546 w 689"/>
                <a:gd name="T79" fmla="*/ 239 h 1041"/>
                <a:gd name="T80" fmla="*/ 599 w 689"/>
                <a:gd name="T81" fmla="*/ 113 h 1041"/>
                <a:gd name="T82" fmla="*/ 608 w 689"/>
                <a:gd name="T83" fmla="*/ 120 h 1041"/>
                <a:gd name="T84" fmla="*/ 607 w 689"/>
                <a:gd name="T85" fmla="*/ 131 h 1041"/>
                <a:gd name="T86" fmla="*/ 578 w 689"/>
                <a:gd name="T87" fmla="*/ 235 h 1041"/>
                <a:gd name="T88" fmla="*/ 556 w 689"/>
                <a:gd name="T89" fmla="*/ 280 h 1041"/>
                <a:gd name="T90" fmla="*/ 538 w 689"/>
                <a:gd name="T91" fmla="*/ 311 h 1041"/>
                <a:gd name="T92" fmla="*/ 489 w 689"/>
                <a:gd name="T93" fmla="*/ 386 h 1041"/>
                <a:gd name="T94" fmla="*/ 425 w 689"/>
                <a:gd name="T95" fmla="*/ 489 h 1041"/>
                <a:gd name="T96" fmla="*/ 406 w 689"/>
                <a:gd name="T97" fmla="*/ 605 h 1041"/>
                <a:gd name="T98" fmla="*/ 496 w 689"/>
                <a:gd name="T99" fmla="*/ 584 h 1041"/>
                <a:gd name="T100" fmla="*/ 614 w 689"/>
                <a:gd name="T101" fmla="*/ 485 h 1041"/>
                <a:gd name="T102" fmla="*/ 685 w 689"/>
                <a:gd name="T103" fmla="*/ 390 h 1041"/>
                <a:gd name="T104" fmla="*/ 686 w 689"/>
                <a:gd name="T105" fmla="*/ 390 h 1041"/>
                <a:gd name="T106" fmla="*/ 630 w 689"/>
                <a:gd name="T107" fmla="*/ 49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9" h="1041">
                  <a:moveTo>
                    <a:pt x="534" y="591"/>
                  </a:moveTo>
                  <a:cubicBezTo>
                    <a:pt x="537" y="590"/>
                    <a:pt x="597" y="559"/>
                    <a:pt x="667" y="589"/>
                  </a:cubicBezTo>
                  <a:cubicBezTo>
                    <a:pt x="667" y="589"/>
                    <a:pt x="587" y="584"/>
                    <a:pt x="509" y="634"/>
                  </a:cubicBezTo>
                  <a:cubicBezTo>
                    <a:pt x="493" y="644"/>
                    <a:pt x="477" y="657"/>
                    <a:pt x="462" y="672"/>
                  </a:cubicBezTo>
                  <a:cubicBezTo>
                    <a:pt x="442" y="692"/>
                    <a:pt x="423" y="718"/>
                    <a:pt x="407" y="750"/>
                  </a:cubicBezTo>
                  <a:cubicBezTo>
                    <a:pt x="401" y="762"/>
                    <a:pt x="395" y="775"/>
                    <a:pt x="390" y="788"/>
                  </a:cubicBezTo>
                  <a:cubicBezTo>
                    <a:pt x="390" y="788"/>
                    <a:pt x="374" y="851"/>
                    <a:pt x="381" y="961"/>
                  </a:cubicBezTo>
                  <a:cubicBezTo>
                    <a:pt x="381" y="961"/>
                    <a:pt x="381" y="970"/>
                    <a:pt x="383" y="983"/>
                  </a:cubicBezTo>
                  <a:cubicBezTo>
                    <a:pt x="383" y="983"/>
                    <a:pt x="383" y="983"/>
                    <a:pt x="383" y="983"/>
                  </a:cubicBezTo>
                  <a:cubicBezTo>
                    <a:pt x="387" y="1000"/>
                    <a:pt x="387" y="1026"/>
                    <a:pt x="411" y="1041"/>
                  </a:cubicBezTo>
                  <a:cubicBezTo>
                    <a:pt x="227" y="1041"/>
                    <a:pt x="227" y="1041"/>
                    <a:pt x="227" y="1041"/>
                  </a:cubicBezTo>
                  <a:cubicBezTo>
                    <a:pt x="227" y="1041"/>
                    <a:pt x="258" y="1034"/>
                    <a:pt x="266" y="968"/>
                  </a:cubicBezTo>
                  <a:cubicBezTo>
                    <a:pt x="266" y="968"/>
                    <a:pt x="266" y="968"/>
                    <a:pt x="266" y="968"/>
                  </a:cubicBezTo>
                  <a:cubicBezTo>
                    <a:pt x="267" y="935"/>
                    <a:pt x="270" y="901"/>
                    <a:pt x="274" y="866"/>
                  </a:cubicBezTo>
                  <a:cubicBezTo>
                    <a:pt x="289" y="744"/>
                    <a:pt x="247" y="642"/>
                    <a:pt x="196" y="596"/>
                  </a:cubicBezTo>
                  <a:cubicBezTo>
                    <a:pt x="192" y="592"/>
                    <a:pt x="188" y="589"/>
                    <a:pt x="184" y="586"/>
                  </a:cubicBezTo>
                  <a:cubicBezTo>
                    <a:pt x="134" y="551"/>
                    <a:pt x="73" y="547"/>
                    <a:pt x="19" y="496"/>
                  </a:cubicBezTo>
                  <a:cubicBezTo>
                    <a:pt x="13" y="489"/>
                    <a:pt x="6" y="482"/>
                    <a:pt x="0" y="473"/>
                  </a:cubicBezTo>
                  <a:cubicBezTo>
                    <a:pt x="1" y="474"/>
                    <a:pt x="9" y="482"/>
                    <a:pt x="23" y="490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37" y="499"/>
                    <a:pt x="57" y="509"/>
                    <a:pt x="82" y="516"/>
                  </a:cubicBezTo>
                  <a:cubicBezTo>
                    <a:pt x="103" y="522"/>
                    <a:pt x="126" y="526"/>
                    <a:pt x="154" y="527"/>
                  </a:cubicBezTo>
                  <a:cubicBezTo>
                    <a:pt x="154" y="527"/>
                    <a:pt x="137" y="509"/>
                    <a:pt x="120" y="479"/>
                  </a:cubicBezTo>
                  <a:cubicBezTo>
                    <a:pt x="114" y="470"/>
                    <a:pt x="108" y="459"/>
                    <a:pt x="103" y="447"/>
                  </a:cubicBezTo>
                  <a:cubicBezTo>
                    <a:pt x="94" y="429"/>
                    <a:pt x="86" y="408"/>
                    <a:pt x="81" y="386"/>
                  </a:cubicBezTo>
                  <a:cubicBezTo>
                    <a:pt x="77" y="372"/>
                    <a:pt x="74" y="356"/>
                    <a:pt x="73" y="340"/>
                  </a:cubicBezTo>
                  <a:cubicBezTo>
                    <a:pt x="72" y="332"/>
                    <a:pt x="72" y="323"/>
                    <a:pt x="72" y="314"/>
                  </a:cubicBezTo>
                  <a:cubicBezTo>
                    <a:pt x="73" y="303"/>
                    <a:pt x="74" y="291"/>
                    <a:pt x="76" y="280"/>
                  </a:cubicBezTo>
                  <a:cubicBezTo>
                    <a:pt x="76" y="280"/>
                    <a:pt x="76" y="290"/>
                    <a:pt x="79" y="305"/>
                  </a:cubicBezTo>
                  <a:cubicBezTo>
                    <a:pt x="80" y="311"/>
                    <a:pt x="82" y="316"/>
                    <a:pt x="83" y="323"/>
                  </a:cubicBezTo>
                  <a:cubicBezTo>
                    <a:pt x="89" y="346"/>
                    <a:pt x="98" y="377"/>
                    <a:pt x="115" y="406"/>
                  </a:cubicBezTo>
                  <a:cubicBezTo>
                    <a:pt x="120" y="416"/>
                    <a:pt x="126" y="426"/>
                    <a:pt x="133" y="435"/>
                  </a:cubicBezTo>
                  <a:cubicBezTo>
                    <a:pt x="139" y="442"/>
                    <a:pt x="145" y="450"/>
                    <a:pt x="151" y="458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3" y="460"/>
                    <a:pt x="155" y="462"/>
                    <a:pt x="157" y="465"/>
                  </a:cubicBezTo>
                  <a:cubicBezTo>
                    <a:pt x="171" y="482"/>
                    <a:pt x="187" y="500"/>
                    <a:pt x="203" y="518"/>
                  </a:cubicBezTo>
                  <a:cubicBezTo>
                    <a:pt x="203" y="518"/>
                    <a:pt x="203" y="518"/>
                    <a:pt x="203" y="518"/>
                  </a:cubicBezTo>
                  <a:cubicBezTo>
                    <a:pt x="216" y="534"/>
                    <a:pt x="230" y="550"/>
                    <a:pt x="243" y="567"/>
                  </a:cubicBezTo>
                  <a:cubicBezTo>
                    <a:pt x="270" y="601"/>
                    <a:pt x="293" y="637"/>
                    <a:pt x="303" y="671"/>
                  </a:cubicBezTo>
                  <a:cubicBezTo>
                    <a:pt x="303" y="671"/>
                    <a:pt x="317" y="642"/>
                    <a:pt x="332" y="594"/>
                  </a:cubicBezTo>
                  <a:cubicBezTo>
                    <a:pt x="333" y="593"/>
                    <a:pt x="333" y="593"/>
                    <a:pt x="333" y="592"/>
                  </a:cubicBezTo>
                  <a:cubicBezTo>
                    <a:pt x="342" y="565"/>
                    <a:pt x="351" y="532"/>
                    <a:pt x="359" y="494"/>
                  </a:cubicBezTo>
                  <a:cubicBezTo>
                    <a:pt x="359" y="491"/>
                    <a:pt x="360" y="489"/>
                    <a:pt x="360" y="486"/>
                  </a:cubicBezTo>
                  <a:cubicBezTo>
                    <a:pt x="361" y="484"/>
                    <a:pt x="361" y="482"/>
                    <a:pt x="361" y="481"/>
                  </a:cubicBezTo>
                  <a:cubicBezTo>
                    <a:pt x="364" y="468"/>
                    <a:pt x="366" y="454"/>
                    <a:pt x="368" y="440"/>
                  </a:cubicBezTo>
                  <a:cubicBezTo>
                    <a:pt x="369" y="436"/>
                    <a:pt x="369" y="431"/>
                    <a:pt x="370" y="427"/>
                  </a:cubicBezTo>
                  <a:cubicBezTo>
                    <a:pt x="373" y="400"/>
                    <a:pt x="375" y="371"/>
                    <a:pt x="376" y="342"/>
                  </a:cubicBezTo>
                  <a:cubicBezTo>
                    <a:pt x="376" y="337"/>
                    <a:pt x="376" y="332"/>
                    <a:pt x="376" y="327"/>
                  </a:cubicBezTo>
                  <a:cubicBezTo>
                    <a:pt x="376" y="314"/>
                    <a:pt x="376" y="301"/>
                    <a:pt x="375" y="288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1"/>
                    <a:pt x="374" y="276"/>
                    <a:pt x="374" y="270"/>
                  </a:cubicBezTo>
                  <a:cubicBezTo>
                    <a:pt x="374" y="270"/>
                    <a:pt x="374" y="270"/>
                    <a:pt x="374" y="270"/>
                  </a:cubicBezTo>
                  <a:cubicBezTo>
                    <a:pt x="374" y="265"/>
                    <a:pt x="373" y="261"/>
                    <a:pt x="373" y="257"/>
                  </a:cubicBezTo>
                  <a:cubicBezTo>
                    <a:pt x="372" y="243"/>
                    <a:pt x="370" y="229"/>
                    <a:pt x="368" y="215"/>
                  </a:cubicBezTo>
                  <a:cubicBezTo>
                    <a:pt x="367" y="207"/>
                    <a:pt x="365" y="199"/>
                    <a:pt x="364" y="191"/>
                  </a:cubicBezTo>
                  <a:cubicBezTo>
                    <a:pt x="363" y="190"/>
                    <a:pt x="363" y="189"/>
                    <a:pt x="363" y="188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2" y="181"/>
                    <a:pt x="360" y="173"/>
                    <a:pt x="358" y="165"/>
                  </a:cubicBezTo>
                  <a:cubicBezTo>
                    <a:pt x="352" y="139"/>
                    <a:pt x="344" y="113"/>
                    <a:pt x="334" y="86"/>
                  </a:cubicBezTo>
                  <a:cubicBezTo>
                    <a:pt x="332" y="80"/>
                    <a:pt x="330" y="74"/>
                    <a:pt x="327" y="67"/>
                  </a:cubicBezTo>
                  <a:cubicBezTo>
                    <a:pt x="323" y="57"/>
                    <a:pt x="319" y="48"/>
                    <a:pt x="314" y="38"/>
                  </a:cubicBezTo>
                  <a:cubicBezTo>
                    <a:pt x="308" y="25"/>
                    <a:pt x="302" y="12"/>
                    <a:pt x="295" y="0"/>
                  </a:cubicBezTo>
                  <a:cubicBezTo>
                    <a:pt x="296" y="1"/>
                    <a:pt x="310" y="14"/>
                    <a:pt x="328" y="39"/>
                  </a:cubicBezTo>
                  <a:cubicBezTo>
                    <a:pt x="334" y="47"/>
                    <a:pt x="340" y="56"/>
                    <a:pt x="346" y="66"/>
                  </a:cubicBezTo>
                  <a:cubicBezTo>
                    <a:pt x="346" y="66"/>
                    <a:pt x="346" y="66"/>
                    <a:pt x="346" y="66"/>
                  </a:cubicBezTo>
                  <a:cubicBezTo>
                    <a:pt x="359" y="87"/>
                    <a:pt x="373" y="114"/>
                    <a:pt x="386" y="146"/>
                  </a:cubicBezTo>
                  <a:cubicBezTo>
                    <a:pt x="392" y="163"/>
                    <a:pt x="398" y="181"/>
                    <a:pt x="404" y="201"/>
                  </a:cubicBezTo>
                  <a:cubicBezTo>
                    <a:pt x="406" y="210"/>
                    <a:pt x="408" y="218"/>
                    <a:pt x="410" y="228"/>
                  </a:cubicBezTo>
                  <a:cubicBezTo>
                    <a:pt x="410" y="228"/>
                    <a:pt x="410" y="228"/>
                    <a:pt x="410" y="228"/>
                  </a:cubicBezTo>
                  <a:cubicBezTo>
                    <a:pt x="412" y="238"/>
                    <a:pt x="414" y="248"/>
                    <a:pt x="416" y="259"/>
                  </a:cubicBezTo>
                  <a:cubicBezTo>
                    <a:pt x="420" y="281"/>
                    <a:pt x="423" y="305"/>
                    <a:pt x="424" y="331"/>
                  </a:cubicBezTo>
                  <a:cubicBezTo>
                    <a:pt x="424" y="340"/>
                    <a:pt x="425" y="350"/>
                    <a:pt x="425" y="361"/>
                  </a:cubicBezTo>
                  <a:cubicBezTo>
                    <a:pt x="425" y="370"/>
                    <a:pt x="425" y="379"/>
                    <a:pt x="425" y="389"/>
                  </a:cubicBezTo>
                  <a:cubicBezTo>
                    <a:pt x="425" y="389"/>
                    <a:pt x="429" y="381"/>
                    <a:pt x="437" y="370"/>
                  </a:cubicBezTo>
                  <a:cubicBezTo>
                    <a:pt x="442" y="362"/>
                    <a:pt x="449" y="353"/>
                    <a:pt x="457" y="344"/>
                  </a:cubicBezTo>
                  <a:cubicBezTo>
                    <a:pt x="467" y="331"/>
                    <a:pt x="478" y="317"/>
                    <a:pt x="491" y="306"/>
                  </a:cubicBezTo>
                  <a:cubicBezTo>
                    <a:pt x="495" y="302"/>
                    <a:pt x="501" y="297"/>
                    <a:pt x="506" y="291"/>
                  </a:cubicBezTo>
                  <a:cubicBezTo>
                    <a:pt x="511" y="286"/>
                    <a:pt x="515" y="281"/>
                    <a:pt x="520" y="275"/>
                  </a:cubicBezTo>
                  <a:cubicBezTo>
                    <a:pt x="528" y="265"/>
                    <a:pt x="537" y="253"/>
                    <a:pt x="546" y="239"/>
                  </a:cubicBezTo>
                  <a:cubicBezTo>
                    <a:pt x="546" y="239"/>
                    <a:pt x="546" y="239"/>
                    <a:pt x="546" y="239"/>
                  </a:cubicBezTo>
                  <a:cubicBezTo>
                    <a:pt x="551" y="231"/>
                    <a:pt x="556" y="222"/>
                    <a:pt x="561" y="213"/>
                  </a:cubicBezTo>
                  <a:cubicBezTo>
                    <a:pt x="575" y="186"/>
                    <a:pt x="588" y="153"/>
                    <a:pt x="599" y="113"/>
                  </a:cubicBezTo>
                  <a:cubicBezTo>
                    <a:pt x="602" y="101"/>
                    <a:pt x="605" y="88"/>
                    <a:pt x="608" y="74"/>
                  </a:cubicBezTo>
                  <a:cubicBezTo>
                    <a:pt x="608" y="74"/>
                    <a:pt x="611" y="91"/>
                    <a:pt x="608" y="120"/>
                  </a:cubicBezTo>
                  <a:cubicBezTo>
                    <a:pt x="608" y="123"/>
                    <a:pt x="607" y="127"/>
                    <a:pt x="607" y="13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6" y="137"/>
                    <a:pt x="605" y="143"/>
                    <a:pt x="604" y="150"/>
                  </a:cubicBezTo>
                  <a:cubicBezTo>
                    <a:pt x="600" y="174"/>
                    <a:pt x="592" y="203"/>
                    <a:pt x="578" y="235"/>
                  </a:cubicBezTo>
                  <a:cubicBezTo>
                    <a:pt x="574" y="244"/>
                    <a:pt x="570" y="253"/>
                    <a:pt x="566" y="262"/>
                  </a:cubicBezTo>
                  <a:cubicBezTo>
                    <a:pt x="563" y="268"/>
                    <a:pt x="560" y="274"/>
                    <a:pt x="556" y="280"/>
                  </a:cubicBezTo>
                  <a:cubicBezTo>
                    <a:pt x="553" y="286"/>
                    <a:pt x="550" y="291"/>
                    <a:pt x="547" y="297"/>
                  </a:cubicBezTo>
                  <a:cubicBezTo>
                    <a:pt x="544" y="302"/>
                    <a:pt x="541" y="306"/>
                    <a:pt x="538" y="311"/>
                  </a:cubicBezTo>
                  <a:cubicBezTo>
                    <a:pt x="521" y="337"/>
                    <a:pt x="508" y="359"/>
                    <a:pt x="496" y="376"/>
                  </a:cubicBezTo>
                  <a:cubicBezTo>
                    <a:pt x="493" y="379"/>
                    <a:pt x="491" y="383"/>
                    <a:pt x="489" y="386"/>
                  </a:cubicBezTo>
                  <a:cubicBezTo>
                    <a:pt x="448" y="446"/>
                    <a:pt x="439" y="449"/>
                    <a:pt x="427" y="479"/>
                  </a:cubicBezTo>
                  <a:cubicBezTo>
                    <a:pt x="427" y="479"/>
                    <a:pt x="426" y="483"/>
                    <a:pt x="425" y="489"/>
                  </a:cubicBezTo>
                  <a:cubicBezTo>
                    <a:pt x="425" y="492"/>
                    <a:pt x="424" y="497"/>
                    <a:pt x="423" y="501"/>
                  </a:cubicBezTo>
                  <a:cubicBezTo>
                    <a:pt x="419" y="526"/>
                    <a:pt x="411" y="568"/>
                    <a:pt x="406" y="605"/>
                  </a:cubicBezTo>
                  <a:cubicBezTo>
                    <a:pt x="401" y="635"/>
                    <a:pt x="397" y="663"/>
                    <a:pt x="396" y="677"/>
                  </a:cubicBezTo>
                  <a:cubicBezTo>
                    <a:pt x="396" y="677"/>
                    <a:pt x="444" y="624"/>
                    <a:pt x="496" y="584"/>
                  </a:cubicBezTo>
                  <a:cubicBezTo>
                    <a:pt x="502" y="579"/>
                    <a:pt x="509" y="574"/>
                    <a:pt x="515" y="570"/>
                  </a:cubicBezTo>
                  <a:cubicBezTo>
                    <a:pt x="545" y="548"/>
                    <a:pt x="581" y="519"/>
                    <a:pt x="614" y="485"/>
                  </a:cubicBezTo>
                  <a:cubicBezTo>
                    <a:pt x="615" y="485"/>
                    <a:pt x="615" y="484"/>
                    <a:pt x="616" y="483"/>
                  </a:cubicBezTo>
                  <a:cubicBezTo>
                    <a:pt x="644" y="454"/>
                    <a:pt x="669" y="422"/>
                    <a:pt x="685" y="390"/>
                  </a:cubicBezTo>
                  <a:cubicBezTo>
                    <a:pt x="686" y="387"/>
                    <a:pt x="688" y="385"/>
                    <a:pt x="689" y="383"/>
                  </a:cubicBezTo>
                  <a:cubicBezTo>
                    <a:pt x="689" y="383"/>
                    <a:pt x="688" y="386"/>
                    <a:pt x="686" y="390"/>
                  </a:cubicBezTo>
                  <a:cubicBezTo>
                    <a:pt x="681" y="406"/>
                    <a:pt x="665" y="444"/>
                    <a:pt x="632" y="490"/>
                  </a:cubicBezTo>
                  <a:cubicBezTo>
                    <a:pt x="631" y="490"/>
                    <a:pt x="631" y="491"/>
                    <a:pt x="630" y="492"/>
                  </a:cubicBezTo>
                  <a:cubicBezTo>
                    <a:pt x="607" y="523"/>
                    <a:pt x="576" y="558"/>
                    <a:pt x="534" y="591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6044"/>
              <a:endParaRPr lang="ko-KR" altLang="en-US" sz="324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C1B5433-0CBB-4594-945D-3D032826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046" y="2704067"/>
              <a:ext cx="1008630" cy="1010541"/>
            </a:xfrm>
            <a:custGeom>
              <a:avLst/>
              <a:gdLst>
                <a:gd name="T0" fmla="*/ 323 w 327"/>
                <a:gd name="T1" fmla="*/ 198 h 328"/>
                <a:gd name="T2" fmla="*/ 313 w 327"/>
                <a:gd name="T3" fmla="*/ 229 h 328"/>
                <a:gd name="T4" fmla="*/ 310 w 327"/>
                <a:gd name="T5" fmla="*/ 235 h 328"/>
                <a:gd name="T6" fmla="*/ 240 w 327"/>
                <a:gd name="T7" fmla="*/ 307 h 328"/>
                <a:gd name="T8" fmla="*/ 203 w 327"/>
                <a:gd name="T9" fmla="*/ 321 h 328"/>
                <a:gd name="T10" fmla="*/ 173 w 327"/>
                <a:gd name="T11" fmla="*/ 325 h 328"/>
                <a:gd name="T12" fmla="*/ 42 w 327"/>
                <a:gd name="T13" fmla="*/ 270 h 328"/>
                <a:gd name="T14" fmla="*/ 15 w 327"/>
                <a:gd name="T15" fmla="*/ 227 h 328"/>
                <a:gd name="T16" fmla="*/ 2 w 327"/>
                <a:gd name="T17" fmla="*/ 171 h 328"/>
                <a:gd name="T18" fmla="*/ 32 w 327"/>
                <a:gd name="T19" fmla="*/ 68 h 328"/>
                <a:gd name="T20" fmla="*/ 39 w 327"/>
                <a:gd name="T21" fmla="*/ 59 h 328"/>
                <a:gd name="T22" fmla="*/ 99 w 327"/>
                <a:gd name="T23" fmla="*/ 14 h 328"/>
                <a:gd name="T24" fmla="*/ 132 w 327"/>
                <a:gd name="T25" fmla="*/ 4 h 328"/>
                <a:gd name="T26" fmla="*/ 155 w 327"/>
                <a:gd name="T27" fmla="*/ 1 h 328"/>
                <a:gd name="T28" fmla="*/ 155 w 327"/>
                <a:gd name="T29" fmla="*/ 1 h 328"/>
                <a:gd name="T30" fmla="*/ 156 w 327"/>
                <a:gd name="T31" fmla="*/ 1 h 328"/>
                <a:gd name="T32" fmla="*/ 182 w 327"/>
                <a:gd name="T33" fmla="*/ 1 h 328"/>
                <a:gd name="T34" fmla="*/ 182 w 327"/>
                <a:gd name="T35" fmla="*/ 1 h 328"/>
                <a:gd name="T36" fmla="*/ 248 w 327"/>
                <a:gd name="T37" fmla="*/ 24 h 328"/>
                <a:gd name="T38" fmla="*/ 264 w 327"/>
                <a:gd name="T39" fmla="*/ 34 h 328"/>
                <a:gd name="T40" fmla="*/ 299 w 327"/>
                <a:gd name="T41" fmla="*/ 72 h 328"/>
                <a:gd name="T42" fmla="*/ 299 w 327"/>
                <a:gd name="T43" fmla="*/ 73 h 328"/>
                <a:gd name="T44" fmla="*/ 308 w 327"/>
                <a:gd name="T45" fmla="*/ 86 h 328"/>
                <a:gd name="T46" fmla="*/ 327 w 327"/>
                <a:gd name="T47" fmla="*/ 155 h 328"/>
                <a:gd name="T48" fmla="*/ 323 w 327"/>
                <a:gd name="T49" fmla="*/ 19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328">
                  <a:moveTo>
                    <a:pt x="323" y="198"/>
                  </a:moveTo>
                  <a:cubicBezTo>
                    <a:pt x="321" y="209"/>
                    <a:pt x="317" y="219"/>
                    <a:pt x="313" y="229"/>
                  </a:cubicBezTo>
                  <a:cubicBezTo>
                    <a:pt x="312" y="231"/>
                    <a:pt x="311" y="233"/>
                    <a:pt x="310" y="235"/>
                  </a:cubicBezTo>
                  <a:cubicBezTo>
                    <a:pt x="295" y="266"/>
                    <a:pt x="270" y="291"/>
                    <a:pt x="240" y="307"/>
                  </a:cubicBezTo>
                  <a:cubicBezTo>
                    <a:pt x="228" y="313"/>
                    <a:pt x="216" y="318"/>
                    <a:pt x="203" y="321"/>
                  </a:cubicBezTo>
                  <a:cubicBezTo>
                    <a:pt x="193" y="323"/>
                    <a:pt x="183" y="325"/>
                    <a:pt x="173" y="325"/>
                  </a:cubicBezTo>
                  <a:cubicBezTo>
                    <a:pt x="121" y="328"/>
                    <a:pt x="74" y="306"/>
                    <a:pt x="42" y="270"/>
                  </a:cubicBezTo>
                  <a:cubicBezTo>
                    <a:pt x="31" y="257"/>
                    <a:pt x="22" y="243"/>
                    <a:pt x="15" y="227"/>
                  </a:cubicBezTo>
                  <a:cubicBezTo>
                    <a:pt x="8" y="210"/>
                    <a:pt x="3" y="191"/>
                    <a:pt x="2" y="171"/>
                  </a:cubicBezTo>
                  <a:cubicBezTo>
                    <a:pt x="0" y="133"/>
                    <a:pt x="12" y="97"/>
                    <a:pt x="32" y="68"/>
                  </a:cubicBezTo>
                  <a:cubicBezTo>
                    <a:pt x="35" y="65"/>
                    <a:pt x="37" y="62"/>
                    <a:pt x="39" y="59"/>
                  </a:cubicBezTo>
                  <a:cubicBezTo>
                    <a:pt x="55" y="40"/>
                    <a:pt x="76" y="24"/>
                    <a:pt x="99" y="14"/>
                  </a:cubicBezTo>
                  <a:cubicBezTo>
                    <a:pt x="109" y="10"/>
                    <a:pt x="120" y="6"/>
                    <a:pt x="132" y="4"/>
                  </a:cubicBezTo>
                  <a:cubicBezTo>
                    <a:pt x="139" y="2"/>
                    <a:pt x="147" y="1"/>
                    <a:pt x="155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65" y="0"/>
                    <a:pt x="173" y="0"/>
                    <a:pt x="182" y="1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06" y="4"/>
                    <a:pt x="228" y="12"/>
                    <a:pt x="248" y="24"/>
                  </a:cubicBezTo>
                  <a:cubicBezTo>
                    <a:pt x="253" y="27"/>
                    <a:pt x="259" y="30"/>
                    <a:pt x="264" y="34"/>
                  </a:cubicBezTo>
                  <a:cubicBezTo>
                    <a:pt x="277" y="45"/>
                    <a:pt x="290" y="58"/>
                    <a:pt x="299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302" y="77"/>
                    <a:pt x="305" y="82"/>
                    <a:pt x="308" y="86"/>
                  </a:cubicBezTo>
                  <a:cubicBezTo>
                    <a:pt x="319" y="107"/>
                    <a:pt x="325" y="130"/>
                    <a:pt x="327" y="155"/>
                  </a:cubicBezTo>
                  <a:cubicBezTo>
                    <a:pt x="327" y="170"/>
                    <a:pt x="326" y="184"/>
                    <a:pt x="323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grpSp>
          <p:nvGrpSpPr>
            <p:cNvPr id="11" name="그룹 63">
              <a:extLst>
                <a:ext uri="{FF2B5EF4-FFF2-40B4-BE49-F238E27FC236}">
                  <a16:creationId xmlns:a16="http://schemas.microsoft.com/office/drawing/2014/main" id="{AEDBB0AA-B017-439A-860C-7FDB1C340D30}"/>
                </a:ext>
              </a:extLst>
            </p:cNvPr>
            <p:cNvGrpSpPr/>
            <p:nvPr/>
          </p:nvGrpSpPr>
          <p:grpSpPr>
            <a:xfrm>
              <a:off x="3246438" y="1450921"/>
              <a:ext cx="2632371" cy="1935118"/>
              <a:chOff x="166688" y="2078038"/>
              <a:chExt cx="2187575" cy="1608138"/>
            </a:xfrm>
            <a:solidFill>
              <a:schemeClr val="accent1">
                <a:alpha val="30000"/>
              </a:schemeClr>
            </a:solidFill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D9DFA2A-03AC-4831-98B6-AAF4381F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88" y="2701925"/>
                <a:ext cx="368300" cy="368300"/>
              </a:xfrm>
              <a:custGeom>
                <a:avLst/>
                <a:gdLst>
                  <a:gd name="T0" fmla="*/ 142 w 144"/>
                  <a:gd name="T1" fmla="*/ 69 h 144"/>
                  <a:gd name="T2" fmla="*/ 76 w 144"/>
                  <a:gd name="T3" fmla="*/ 142 h 144"/>
                  <a:gd name="T4" fmla="*/ 2 w 144"/>
                  <a:gd name="T5" fmla="*/ 76 h 144"/>
                  <a:gd name="T6" fmla="*/ 69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7"/>
                      <a:pt x="114" y="140"/>
                      <a:pt x="76" y="142"/>
                    </a:cubicBezTo>
                    <a:cubicBezTo>
                      <a:pt x="37" y="144"/>
                      <a:pt x="4" y="114"/>
                      <a:pt x="2" y="76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82F248A4-9929-4FA6-AABD-3CC522B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3144838"/>
                <a:ext cx="369888" cy="368300"/>
              </a:xfrm>
              <a:custGeom>
                <a:avLst/>
                <a:gdLst>
                  <a:gd name="T0" fmla="*/ 142 w 144"/>
                  <a:gd name="T1" fmla="*/ 69 h 144"/>
                  <a:gd name="T2" fmla="*/ 75 w 144"/>
                  <a:gd name="T3" fmla="*/ 142 h 144"/>
                  <a:gd name="T4" fmla="*/ 1 w 144"/>
                  <a:gd name="T5" fmla="*/ 76 h 144"/>
                  <a:gd name="T6" fmla="*/ 68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8"/>
                      <a:pt x="114" y="141"/>
                      <a:pt x="75" y="142"/>
                    </a:cubicBezTo>
                    <a:cubicBezTo>
                      <a:pt x="36" y="144"/>
                      <a:pt x="3" y="115"/>
                      <a:pt x="1" y="76"/>
                    </a:cubicBezTo>
                    <a:cubicBezTo>
                      <a:pt x="0" y="37"/>
                      <a:pt x="29" y="4"/>
                      <a:pt x="68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EFB70DC4-9DA4-4AF4-971F-A3B74220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3316288"/>
                <a:ext cx="371475" cy="369888"/>
              </a:xfrm>
              <a:custGeom>
                <a:avLst/>
                <a:gdLst>
                  <a:gd name="T0" fmla="*/ 143 w 145"/>
                  <a:gd name="T1" fmla="*/ 68 h 144"/>
                  <a:gd name="T2" fmla="*/ 76 w 145"/>
                  <a:gd name="T3" fmla="*/ 142 h 144"/>
                  <a:gd name="T4" fmla="*/ 2 w 145"/>
                  <a:gd name="T5" fmla="*/ 75 h 144"/>
                  <a:gd name="T6" fmla="*/ 69 w 145"/>
                  <a:gd name="T7" fmla="*/ 2 h 144"/>
                  <a:gd name="T8" fmla="*/ 143 w 145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143" y="68"/>
                    </a:moveTo>
                    <a:cubicBezTo>
                      <a:pt x="145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6"/>
                      <a:pt x="30" y="3"/>
                      <a:pt x="69" y="2"/>
                    </a:cubicBezTo>
                    <a:cubicBezTo>
                      <a:pt x="108" y="0"/>
                      <a:pt x="141" y="29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52F6ABF-3165-4800-82EF-5A6CD6B0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" y="2244725"/>
                <a:ext cx="369888" cy="369888"/>
              </a:xfrm>
              <a:custGeom>
                <a:avLst/>
                <a:gdLst>
                  <a:gd name="T0" fmla="*/ 143 w 144"/>
                  <a:gd name="T1" fmla="*/ 68 h 144"/>
                  <a:gd name="T2" fmla="*/ 76 w 144"/>
                  <a:gd name="T3" fmla="*/ 142 h 144"/>
                  <a:gd name="T4" fmla="*/ 2 w 144"/>
                  <a:gd name="T5" fmla="*/ 75 h 144"/>
                  <a:gd name="T6" fmla="*/ 69 w 144"/>
                  <a:gd name="T7" fmla="*/ 2 h 144"/>
                  <a:gd name="T8" fmla="*/ 143 w 144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3" y="68"/>
                    </a:moveTo>
                    <a:cubicBezTo>
                      <a:pt x="144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8" y="0"/>
                      <a:pt x="141" y="30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24F89DB3-3811-407C-94E4-5C9915C9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2078038"/>
                <a:ext cx="138113" cy="139700"/>
              </a:xfrm>
              <a:custGeom>
                <a:avLst/>
                <a:gdLst>
                  <a:gd name="T0" fmla="*/ 53 w 54"/>
                  <a:gd name="T1" fmla="*/ 25 h 54"/>
                  <a:gd name="T2" fmla="*/ 28 w 54"/>
                  <a:gd name="T3" fmla="*/ 53 h 54"/>
                  <a:gd name="T4" fmla="*/ 1 w 54"/>
                  <a:gd name="T5" fmla="*/ 28 h 54"/>
                  <a:gd name="T6" fmla="*/ 26 w 54"/>
                  <a:gd name="T7" fmla="*/ 1 h 54"/>
                  <a:gd name="T8" fmla="*/ 53 w 54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5"/>
                    </a:moveTo>
                    <a:cubicBezTo>
                      <a:pt x="54" y="40"/>
                      <a:pt x="43" y="52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4"/>
                      <a:pt x="11" y="1"/>
                      <a:pt x="26" y="1"/>
                    </a:cubicBezTo>
                    <a:cubicBezTo>
                      <a:pt x="40" y="0"/>
                      <a:pt x="52" y="11"/>
                      <a:pt x="53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E6CA02D2-9069-4BF0-9DC4-9C1B9068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2336800"/>
                <a:ext cx="38100" cy="3968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2" name="그룹 70">
              <a:extLst>
                <a:ext uri="{FF2B5EF4-FFF2-40B4-BE49-F238E27FC236}">
                  <a16:creationId xmlns:a16="http://schemas.microsoft.com/office/drawing/2014/main" id="{9D5B8708-8B63-420B-84FA-1C5545788995}"/>
                </a:ext>
              </a:extLst>
            </p:cNvPr>
            <p:cNvGrpSpPr/>
            <p:nvPr/>
          </p:nvGrpSpPr>
          <p:grpSpPr>
            <a:xfrm>
              <a:off x="3662881" y="2066032"/>
              <a:ext cx="1673410" cy="1096501"/>
              <a:chOff x="4151312" y="2176464"/>
              <a:chExt cx="1390651" cy="911224"/>
            </a:xfrm>
            <a:solidFill>
              <a:schemeClr val="accent1">
                <a:alpha val="60000"/>
              </a:schemeClr>
            </a:solidFill>
          </p:grpSpPr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A5DB2150-8995-4E48-8849-9A8E64202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312" y="2262190"/>
                <a:ext cx="38100" cy="39688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906A13C5-6E0F-453F-A5C7-05040A0B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2176464"/>
                <a:ext cx="630238" cy="631825"/>
              </a:xfrm>
              <a:custGeom>
                <a:avLst/>
                <a:gdLst>
                  <a:gd name="T0" fmla="*/ 243 w 246"/>
                  <a:gd name="T1" fmla="*/ 118 h 247"/>
                  <a:gd name="T2" fmla="*/ 129 w 246"/>
                  <a:gd name="T3" fmla="*/ 243 h 247"/>
                  <a:gd name="T4" fmla="*/ 3 w 246"/>
                  <a:gd name="T5" fmla="*/ 130 h 247"/>
                  <a:gd name="T6" fmla="*/ 117 w 246"/>
                  <a:gd name="T7" fmla="*/ 4 h 247"/>
                  <a:gd name="T8" fmla="*/ 243 w 246"/>
                  <a:gd name="T9" fmla="*/ 1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47">
                    <a:moveTo>
                      <a:pt x="243" y="118"/>
                    </a:moveTo>
                    <a:cubicBezTo>
                      <a:pt x="246" y="184"/>
                      <a:pt x="195" y="240"/>
                      <a:pt x="129" y="243"/>
                    </a:cubicBezTo>
                    <a:cubicBezTo>
                      <a:pt x="63" y="247"/>
                      <a:pt x="7" y="196"/>
                      <a:pt x="3" y="130"/>
                    </a:cubicBezTo>
                    <a:cubicBezTo>
                      <a:pt x="0" y="63"/>
                      <a:pt x="51" y="7"/>
                      <a:pt x="117" y="4"/>
                    </a:cubicBezTo>
                    <a:cubicBezTo>
                      <a:pt x="183" y="0"/>
                      <a:pt x="240" y="51"/>
                      <a:pt x="24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0588528E-B23F-4358-B5E7-FD2EA4B3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2560638"/>
                <a:ext cx="528638" cy="527050"/>
              </a:xfrm>
              <a:custGeom>
                <a:avLst/>
                <a:gdLst>
                  <a:gd name="T0" fmla="*/ 204 w 206"/>
                  <a:gd name="T1" fmla="*/ 98 h 206"/>
                  <a:gd name="T2" fmla="*/ 108 w 206"/>
                  <a:gd name="T3" fmla="*/ 203 h 206"/>
                  <a:gd name="T4" fmla="*/ 3 w 206"/>
                  <a:gd name="T5" fmla="*/ 108 h 206"/>
                  <a:gd name="T6" fmla="*/ 98 w 206"/>
                  <a:gd name="T7" fmla="*/ 3 h 206"/>
                  <a:gd name="T8" fmla="*/ 204 w 206"/>
                  <a:gd name="T9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204" y="98"/>
                    </a:moveTo>
                    <a:cubicBezTo>
                      <a:pt x="206" y="153"/>
                      <a:pt x="164" y="200"/>
                      <a:pt x="108" y="203"/>
                    </a:cubicBezTo>
                    <a:cubicBezTo>
                      <a:pt x="53" y="206"/>
                      <a:pt x="6" y="163"/>
                      <a:pt x="3" y="108"/>
                    </a:cubicBezTo>
                    <a:cubicBezTo>
                      <a:pt x="0" y="52"/>
                      <a:pt x="43" y="5"/>
                      <a:pt x="98" y="3"/>
                    </a:cubicBezTo>
                    <a:cubicBezTo>
                      <a:pt x="154" y="0"/>
                      <a:pt x="201" y="42"/>
                      <a:pt x="204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3" name="그룹 74">
              <a:extLst>
                <a:ext uri="{FF2B5EF4-FFF2-40B4-BE49-F238E27FC236}">
                  <a16:creationId xmlns:a16="http://schemas.microsoft.com/office/drawing/2014/main" id="{8D3A5BEC-7322-4892-B4D3-6457E2EC8F1B}"/>
                </a:ext>
              </a:extLst>
            </p:cNvPr>
            <p:cNvGrpSpPr/>
            <p:nvPr/>
          </p:nvGrpSpPr>
          <p:grpSpPr>
            <a:xfrm>
              <a:off x="3416453" y="994363"/>
              <a:ext cx="2469997" cy="2842502"/>
              <a:chOff x="3416453" y="994363"/>
              <a:chExt cx="2469997" cy="2842502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CB370BF-F0BA-4F8D-B952-837DE1D32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49" y="1471934"/>
                <a:ext cx="617022" cy="613202"/>
              </a:xfrm>
              <a:custGeom>
                <a:avLst/>
                <a:gdLst>
                  <a:gd name="T0" fmla="*/ 197 w 200"/>
                  <a:gd name="T1" fmla="*/ 95 h 199"/>
                  <a:gd name="T2" fmla="*/ 105 w 200"/>
                  <a:gd name="T3" fmla="*/ 197 h 199"/>
                  <a:gd name="T4" fmla="*/ 3 w 200"/>
                  <a:gd name="T5" fmla="*/ 105 h 199"/>
                  <a:gd name="T6" fmla="*/ 95 w 200"/>
                  <a:gd name="T7" fmla="*/ 3 h 199"/>
                  <a:gd name="T8" fmla="*/ 197 w 200"/>
                  <a:gd name="T9" fmla="*/ 9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9">
                    <a:moveTo>
                      <a:pt x="197" y="95"/>
                    </a:moveTo>
                    <a:cubicBezTo>
                      <a:pt x="200" y="148"/>
                      <a:pt x="158" y="194"/>
                      <a:pt x="105" y="197"/>
                    </a:cubicBezTo>
                    <a:cubicBezTo>
                      <a:pt x="51" y="199"/>
                      <a:pt x="6" y="158"/>
                      <a:pt x="3" y="105"/>
                    </a:cubicBezTo>
                    <a:cubicBezTo>
                      <a:pt x="0" y="51"/>
                      <a:pt x="42" y="5"/>
                      <a:pt x="95" y="3"/>
                    </a:cubicBezTo>
                    <a:cubicBezTo>
                      <a:pt x="149" y="0"/>
                      <a:pt x="194" y="41"/>
                      <a:pt x="197" y="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02D41CD1-C8FE-4202-AFF7-D980F46F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13" y="1859722"/>
                <a:ext cx="212042" cy="213952"/>
              </a:xfrm>
              <a:custGeom>
                <a:avLst/>
                <a:gdLst>
                  <a:gd name="T0" fmla="*/ 68 w 69"/>
                  <a:gd name="T1" fmla="*/ 33 h 69"/>
                  <a:gd name="T2" fmla="*/ 36 w 69"/>
                  <a:gd name="T3" fmla="*/ 68 h 69"/>
                  <a:gd name="T4" fmla="*/ 0 w 69"/>
                  <a:gd name="T5" fmla="*/ 36 h 69"/>
                  <a:gd name="T6" fmla="*/ 32 w 69"/>
                  <a:gd name="T7" fmla="*/ 1 h 69"/>
                  <a:gd name="T8" fmla="*/ 68 w 69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3"/>
                    </a:moveTo>
                    <a:cubicBezTo>
                      <a:pt x="69" y="52"/>
                      <a:pt x="54" y="67"/>
                      <a:pt x="36" y="68"/>
                    </a:cubicBezTo>
                    <a:cubicBezTo>
                      <a:pt x="17" y="69"/>
                      <a:pt x="1" y="55"/>
                      <a:pt x="0" y="36"/>
                    </a:cubicBezTo>
                    <a:cubicBezTo>
                      <a:pt x="0" y="18"/>
                      <a:pt x="14" y="2"/>
                      <a:pt x="32" y="1"/>
                    </a:cubicBezTo>
                    <a:cubicBezTo>
                      <a:pt x="51" y="0"/>
                      <a:pt x="67" y="14"/>
                      <a:pt x="68" y="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D5A03C86-D8B8-4006-9382-BBC344381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53" y="1617115"/>
                <a:ext cx="194849" cy="196760"/>
              </a:xfrm>
              <a:custGeom>
                <a:avLst/>
                <a:gdLst>
                  <a:gd name="T0" fmla="*/ 62 w 63"/>
                  <a:gd name="T1" fmla="*/ 30 h 64"/>
                  <a:gd name="T2" fmla="*/ 33 w 63"/>
                  <a:gd name="T3" fmla="*/ 63 h 64"/>
                  <a:gd name="T4" fmla="*/ 1 w 63"/>
                  <a:gd name="T5" fmla="*/ 34 h 64"/>
                  <a:gd name="T6" fmla="*/ 30 w 63"/>
                  <a:gd name="T7" fmla="*/ 1 h 64"/>
                  <a:gd name="T8" fmla="*/ 62 w 63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2" y="30"/>
                    </a:moveTo>
                    <a:cubicBezTo>
                      <a:pt x="63" y="47"/>
                      <a:pt x="50" y="62"/>
                      <a:pt x="33" y="63"/>
                    </a:cubicBezTo>
                    <a:cubicBezTo>
                      <a:pt x="16" y="64"/>
                      <a:pt x="1" y="51"/>
                      <a:pt x="1" y="34"/>
                    </a:cubicBezTo>
                    <a:cubicBezTo>
                      <a:pt x="0" y="16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B2BDCDB8-1563-45F7-9512-95AA427B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424" y="1177750"/>
                <a:ext cx="196760" cy="198669"/>
              </a:xfrm>
              <a:custGeom>
                <a:avLst/>
                <a:gdLst>
                  <a:gd name="T0" fmla="*/ 63 w 64"/>
                  <a:gd name="T1" fmla="*/ 31 h 64"/>
                  <a:gd name="T2" fmla="*/ 33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1"/>
                    </a:moveTo>
                    <a:cubicBezTo>
                      <a:pt x="64" y="48"/>
                      <a:pt x="50" y="62"/>
                      <a:pt x="33" y="63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1775CDC-CC02-4534-B1D2-1D1BA40BC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581" y="2001083"/>
                <a:ext cx="45847" cy="4775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0C97315-A3AD-4F11-85EE-F882315F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651" y="2606642"/>
                <a:ext cx="45847" cy="45847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7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336A16E-AEC8-4ABC-B9DD-56A9232E4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61" y="1798593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D2EAE1E3-9C0E-4185-B6BC-27617D4E4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459" y="1131903"/>
                <a:ext cx="47758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63DFEE29-C9CE-45C0-8BBE-FEB10C0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354" y="2612374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5514B106-B51E-4998-88B2-505969D0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30402"/>
                <a:ext cx="282722" cy="286543"/>
              </a:xfrm>
              <a:custGeom>
                <a:avLst/>
                <a:gdLst>
                  <a:gd name="T0" fmla="*/ 91 w 92"/>
                  <a:gd name="T1" fmla="*/ 44 h 93"/>
                  <a:gd name="T2" fmla="*/ 48 w 92"/>
                  <a:gd name="T3" fmla="*/ 91 h 93"/>
                  <a:gd name="T4" fmla="*/ 1 w 92"/>
                  <a:gd name="T5" fmla="*/ 49 h 93"/>
                  <a:gd name="T6" fmla="*/ 44 w 92"/>
                  <a:gd name="T7" fmla="*/ 1 h 93"/>
                  <a:gd name="T8" fmla="*/ 91 w 92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91" y="44"/>
                    </a:moveTo>
                    <a:cubicBezTo>
                      <a:pt x="92" y="69"/>
                      <a:pt x="73" y="90"/>
                      <a:pt x="48" y="91"/>
                    </a:cubicBezTo>
                    <a:cubicBezTo>
                      <a:pt x="23" y="93"/>
                      <a:pt x="2" y="73"/>
                      <a:pt x="1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913823C-16D3-4C1D-89C9-01891FFB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673" y="2276164"/>
                <a:ext cx="286543" cy="286543"/>
              </a:xfrm>
              <a:custGeom>
                <a:avLst/>
                <a:gdLst>
                  <a:gd name="T0" fmla="*/ 92 w 93"/>
                  <a:gd name="T1" fmla="*/ 44 h 93"/>
                  <a:gd name="T2" fmla="*/ 49 w 93"/>
                  <a:gd name="T3" fmla="*/ 91 h 93"/>
                  <a:gd name="T4" fmla="*/ 2 w 93"/>
                  <a:gd name="T5" fmla="*/ 49 h 93"/>
                  <a:gd name="T6" fmla="*/ 44 w 93"/>
                  <a:gd name="T7" fmla="*/ 1 h 93"/>
                  <a:gd name="T8" fmla="*/ 92 w 93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92" y="44"/>
                    </a:moveTo>
                    <a:cubicBezTo>
                      <a:pt x="93" y="69"/>
                      <a:pt x="74" y="90"/>
                      <a:pt x="49" y="91"/>
                    </a:cubicBezTo>
                    <a:cubicBezTo>
                      <a:pt x="24" y="93"/>
                      <a:pt x="3" y="74"/>
                      <a:pt x="2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2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E5D8D806-87D3-4ECB-8AB9-DD7C727B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531" y="2918019"/>
                <a:ext cx="597919" cy="594099"/>
              </a:xfrm>
              <a:custGeom>
                <a:avLst/>
                <a:gdLst>
                  <a:gd name="T0" fmla="*/ 192 w 194"/>
                  <a:gd name="T1" fmla="*/ 93 h 193"/>
                  <a:gd name="T2" fmla="*/ 101 w 194"/>
                  <a:gd name="T3" fmla="*/ 192 h 193"/>
                  <a:gd name="T4" fmla="*/ 55 w 194"/>
                  <a:gd name="T5" fmla="*/ 183 h 193"/>
                  <a:gd name="T6" fmla="*/ 40 w 194"/>
                  <a:gd name="T7" fmla="*/ 174 h 193"/>
                  <a:gd name="T8" fmla="*/ 6 w 194"/>
                  <a:gd name="T9" fmla="*/ 127 h 193"/>
                  <a:gd name="T10" fmla="*/ 1 w 194"/>
                  <a:gd name="T11" fmla="*/ 109 h 193"/>
                  <a:gd name="T12" fmla="*/ 1 w 194"/>
                  <a:gd name="T13" fmla="*/ 101 h 193"/>
                  <a:gd name="T14" fmla="*/ 18 w 194"/>
                  <a:gd name="T15" fmla="*/ 43 h 193"/>
                  <a:gd name="T16" fmla="*/ 48 w 194"/>
                  <a:gd name="T17" fmla="*/ 14 h 193"/>
                  <a:gd name="T18" fmla="*/ 92 w 194"/>
                  <a:gd name="T19" fmla="*/ 1 h 193"/>
                  <a:gd name="T20" fmla="*/ 179 w 194"/>
                  <a:gd name="T21" fmla="*/ 48 h 193"/>
                  <a:gd name="T22" fmla="*/ 179 w 194"/>
                  <a:gd name="T23" fmla="*/ 48 h 193"/>
                  <a:gd name="T24" fmla="*/ 192 w 194"/>
                  <a:gd name="T25" fmla="*/ 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93">
                    <a:moveTo>
                      <a:pt x="192" y="93"/>
                    </a:moveTo>
                    <a:cubicBezTo>
                      <a:pt x="194" y="145"/>
                      <a:pt x="153" y="190"/>
                      <a:pt x="101" y="192"/>
                    </a:cubicBezTo>
                    <a:cubicBezTo>
                      <a:pt x="84" y="193"/>
                      <a:pt x="69" y="190"/>
                      <a:pt x="55" y="183"/>
                    </a:cubicBezTo>
                    <a:cubicBezTo>
                      <a:pt x="50" y="181"/>
                      <a:pt x="45" y="178"/>
                      <a:pt x="40" y="174"/>
                    </a:cubicBezTo>
                    <a:cubicBezTo>
                      <a:pt x="25" y="163"/>
                      <a:pt x="12" y="147"/>
                      <a:pt x="6" y="127"/>
                    </a:cubicBezTo>
                    <a:cubicBezTo>
                      <a:pt x="4" y="122"/>
                      <a:pt x="2" y="115"/>
                      <a:pt x="1" y="109"/>
                    </a:cubicBezTo>
                    <a:cubicBezTo>
                      <a:pt x="1" y="106"/>
                      <a:pt x="1" y="104"/>
                      <a:pt x="1" y="101"/>
                    </a:cubicBezTo>
                    <a:cubicBezTo>
                      <a:pt x="0" y="79"/>
                      <a:pt x="6" y="59"/>
                      <a:pt x="18" y="43"/>
                    </a:cubicBezTo>
                    <a:cubicBezTo>
                      <a:pt x="26" y="31"/>
                      <a:pt x="36" y="21"/>
                      <a:pt x="48" y="14"/>
                    </a:cubicBezTo>
                    <a:cubicBezTo>
                      <a:pt x="61" y="6"/>
                      <a:pt x="76" y="2"/>
                      <a:pt x="92" y="1"/>
                    </a:cubicBezTo>
                    <a:cubicBezTo>
                      <a:pt x="129" y="0"/>
                      <a:pt x="161" y="19"/>
                      <a:pt x="179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87" y="61"/>
                      <a:pt x="191" y="76"/>
                      <a:pt x="192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3C14FE02-E3E3-4BD0-8416-C7E4DF10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659" y="2736542"/>
                <a:ext cx="720177" cy="720178"/>
              </a:xfrm>
              <a:custGeom>
                <a:avLst/>
                <a:gdLst>
                  <a:gd name="T0" fmla="*/ 232 w 234"/>
                  <a:gd name="T1" fmla="*/ 112 h 234"/>
                  <a:gd name="T2" fmla="*/ 122 w 234"/>
                  <a:gd name="T3" fmla="*/ 232 h 234"/>
                  <a:gd name="T4" fmla="*/ 3 w 234"/>
                  <a:gd name="T5" fmla="*/ 122 h 234"/>
                  <a:gd name="T6" fmla="*/ 112 w 234"/>
                  <a:gd name="T7" fmla="*/ 3 h 234"/>
                  <a:gd name="T8" fmla="*/ 232 w 234"/>
                  <a:gd name="T9" fmla="*/ 1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232" y="112"/>
                    </a:moveTo>
                    <a:cubicBezTo>
                      <a:pt x="234" y="175"/>
                      <a:pt x="185" y="229"/>
                      <a:pt x="122" y="232"/>
                    </a:cubicBezTo>
                    <a:cubicBezTo>
                      <a:pt x="59" y="234"/>
                      <a:pt x="6" y="185"/>
                      <a:pt x="3" y="122"/>
                    </a:cubicBezTo>
                    <a:cubicBezTo>
                      <a:pt x="0" y="59"/>
                      <a:pt x="49" y="6"/>
                      <a:pt x="112" y="3"/>
                    </a:cubicBezTo>
                    <a:cubicBezTo>
                      <a:pt x="176" y="0"/>
                      <a:pt x="229" y="49"/>
                      <a:pt x="232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71AA50C-4875-4680-8A1B-352C802D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2" y="2969596"/>
                <a:ext cx="863448" cy="867269"/>
              </a:xfrm>
              <a:custGeom>
                <a:avLst/>
                <a:gdLst>
                  <a:gd name="T0" fmla="*/ 280 w 280"/>
                  <a:gd name="T1" fmla="*/ 148 h 281"/>
                  <a:gd name="T2" fmla="*/ 280 w 280"/>
                  <a:gd name="T3" fmla="*/ 148 h 281"/>
                  <a:gd name="T4" fmla="*/ 156 w 280"/>
                  <a:gd name="T5" fmla="*/ 279 h 281"/>
                  <a:gd name="T6" fmla="*/ 146 w 280"/>
                  <a:gd name="T7" fmla="*/ 280 h 281"/>
                  <a:gd name="T8" fmla="*/ 83 w 280"/>
                  <a:gd name="T9" fmla="*/ 268 h 281"/>
                  <a:gd name="T10" fmla="*/ 30 w 280"/>
                  <a:gd name="T11" fmla="*/ 227 h 281"/>
                  <a:gd name="T12" fmla="*/ 0 w 280"/>
                  <a:gd name="T13" fmla="*/ 146 h 281"/>
                  <a:gd name="T14" fmla="*/ 3 w 280"/>
                  <a:gd name="T15" fmla="*/ 111 h 281"/>
                  <a:gd name="T16" fmla="*/ 9 w 280"/>
                  <a:gd name="T17" fmla="*/ 91 h 281"/>
                  <a:gd name="T18" fmla="*/ 9 w 280"/>
                  <a:gd name="T19" fmla="*/ 91 h 281"/>
                  <a:gd name="T20" fmla="*/ 39 w 280"/>
                  <a:gd name="T21" fmla="*/ 44 h 281"/>
                  <a:gd name="T22" fmla="*/ 99 w 280"/>
                  <a:gd name="T23" fmla="*/ 7 h 281"/>
                  <a:gd name="T24" fmla="*/ 113 w 280"/>
                  <a:gd name="T25" fmla="*/ 3 h 281"/>
                  <a:gd name="T26" fmla="*/ 127 w 280"/>
                  <a:gd name="T27" fmla="*/ 1 h 281"/>
                  <a:gd name="T28" fmla="*/ 134 w 280"/>
                  <a:gd name="T29" fmla="*/ 1 h 281"/>
                  <a:gd name="T30" fmla="*/ 151 w 280"/>
                  <a:gd name="T31" fmla="*/ 1 h 281"/>
                  <a:gd name="T32" fmla="*/ 175 w 280"/>
                  <a:gd name="T33" fmla="*/ 5 h 281"/>
                  <a:gd name="T34" fmla="*/ 207 w 280"/>
                  <a:gd name="T35" fmla="*/ 18 h 281"/>
                  <a:gd name="T36" fmla="*/ 247 w 280"/>
                  <a:gd name="T37" fmla="*/ 50 h 281"/>
                  <a:gd name="T38" fmla="*/ 254 w 280"/>
                  <a:gd name="T39" fmla="*/ 60 h 281"/>
                  <a:gd name="T40" fmla="*/ 279 w 280"/>
                  <a:gd name="T41" fmla="*/ 128 h 281"/>
                  <a:gd name="T42" fmla="*/ 280 w 280"/>
                  <a:gd name="T43" fmla="*/ 134 h 281"/>
                  <a:gd name="T44" fmla="*/ 280 w 280"/>
                  <a:gd name="T45" fmla="*/ 14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0" h="281">
                    <a:moveTo>
                      <a:pt x="280" y="148"/>
                    </a:move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76" y="216"/>
                      <a:pt x="224" y="272"/>
                      <a:pt x="156" y="279"/>
                    </a:cubicBezTo>
                    <a:cubicBezTo>
                      <a:pt x="153" y="280"/>
                      <a:pt x="149" y="280"/>
                      <a:pt x="146" y="280"/>
                    </a:cubicBezTo>
                    <a:cubicBezTo>
                      <a:pt x="124" y="281"/>
                      <a:pt x="102" y="277"/>
                      <a:pt x="83" y="268"/>
                    </a:cubicBezTo>
                    <a:cubicBezTo>
                      <a:pt x="62" y="259"/>
                      <a:pt x="44" y="245"/>
                      <a:pt x="30" y="227"/>
                    </a:cubicBezTo>
                    <a:cubicBezTo>
                      <a:pt x="13" y="205"/>
                      <a:pt x="1" y="177"/>
                      <a:pt x="0" y="146"/>
                    </a:cubicBezTo>
                    <a:cubicBezTo>
                      <a:pt x="0" y="134"/>
                      <a:pt x="1" y="123"/>
                      <a:pt x="3" y="111"/>
                    </a:cubicBezTo>
                    <a:cubicBezTo>
                      <a:pt x="5" y="104"/>
                      <a:pt x="7" y="98"/>
                      <a:pt x="9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6" y="73"/>
                      <a:pt x="26" y="57"/>
                      <a:pt x="39" y="44"/>
                    </a:cubicBezTo>
                    <a:cubicBezTo>
                      <a:pt x="55" y="27"/>
                      <a:pt x="76" y="14"/>
                      <a:pt x="99" y="7"/>
                    </a:cubicBezTo>
                    <a:cubicBezTo>
                      <a:pt x="103" y="5"/>
                      <a:pt x="108" y="4"/>
                      <a:pt x="113" y="3"/>
                    </a:cubicBezTo>
                    <a:cubicBezTo>
                      <a:pt x="117" y="2"/>
                      <a:pt x="122" y="2"/>
                      <a:pt x="127" y="1"/>
                    </a:cubicBezTo>
                    <a:cubicBezTo>
                      <a:pt x="129" y="1"/>
                      <a:pt x="132" y="1"/>
                      <a:pt x="134" y="1"/>
                    </a:cubicBezTo>
                    <a:cubicBezTo>
                      <a:pt x="140" y="0"/>
                      <a:pt x="145" y="1"/>
                      <a:pt x="151" y="1"/>
                    </a:cubicBezTo>
                    <a:cubicBezTo>
                      <a:pt x="159" y="2"/>
                      <a:pt x="167" y="3"/>
                      <a:pt x="175" y="5"/>
                    </a:cubicBezTo>
                    <a:cubicBezTo>
                      <a:pt x="186" y="8"/>
                      <a:pt x="197" y="12"/>
                      <a:pt x="207" y="18"/>
                    </a:cubicBezTo>
                    <a:cubicBezTo>
                      <a:pt x="222" y="26"/>
                      <a:pt x="236" y="37"/>
                      <a:pt x="247" y="50"/>
                    </a:cubicBezTo>
                    <a:cubicBezTo>
                      <a:pt x="249" y="53"/>
                      <a:pt x="252" y="56"/>
                      <a:pt x="254" y="60"/>
                    </a:cubicBezTo>
                    <a:cubicBezTo>
                      <a:pt x="268" y="79"/>
                      <a:pt x="277" y="103"/>
                      <a:pt x="279" y="128"/>
                    </a:cubicBezTo>
                    <a:cubicBezTo>
                      <a:pt x="280" y="130"/>
                      <a:pt x="280" y="132"/>
                      <a:pt x="280" y="134"/>
                    </a:cubicBezTo>
                    <a:cubicBezTo>
                      <a:pt x="280" y="139"/>
                      <a:pt x="280" y="144"/>
                      <a:pt x="28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19">
                <a:extLst>
                  <a:ext uri="{FF2B5EF4-FFF2-40B4-BE49-F238E27FC236}">
                    <a16:creationId xmlns:a16="http://schemas.microsoft.com/office/drawing/2014/main" id="{CB062718-90E1-4703-BC90-8696D973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332" y="994363"/>
                <a:ext cx="809960" cy="80996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4" name="그룹 90">
              <a:extLst>
                <a:ext uri="{FF2B5EF4-FFF2-40B4-BE49-F238E27FC236}">
                  <a16:creationId xmlns:a16="http://schemas.microsoft.com/office/drawing/2014/main" id="{1C7190DD-A80D-4379-B567-03F11EBF130F}"/>
                </a:ext>
              </a:extLst>
            </p:cNvPr>
            <p:cNvGrpSpPr/>
            <p:nvPr/>
          </p:nvGrpSpPr>
          <p:grpSpPr>
            <a:xfrm>
              <a:off x="3797300" y="3105150"/>
              <a:ext cx="1803400" cy="342900"/>
              <a:chOff x="3797300" y="3105150"/>
              <a:chExt cx="1803400" cy="342900"/>
            </a:xfrm>
          </p:grpSpPr>
          <p:cxnSp>
            <p:nvCxnSpPr>
              <p:cNvPr id="21" name="직선 연결선 91">
                <a:extLst>
                  <a:ext uri="{FF2B5EF4-FFF2-40B4-BE49-F238E27FC236}">
                    <a16:creationId xmlns:a16="http://schemas.microsoft.com/office/drawing/2014/main" id="{A52756D8-E989-49FC-83E6-69B7287CF171}"/>
                  </a:ext>
                </a:extLst>
              </p:cNvPr>
              <p:cNvCxnSpPr/>
              <p:nvPr/>
            </p:nvCxnSpPr>
            <p:spPr>
              <a:xfrm>
                <a:off x="3797300" y="3105150"/>
                <a:ext cx="946150" cy="3429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92">
                <a:extLst>
                  <a:ext uri="{FF2B5EF4-FFF2-40B4-BE49-F238E27FC236}">
                    <a16:creationId xmlns:a16="http://schemas.microsoft.com/office/drawing/2014/main" id="{81305D06-AC29-4531-8AA6-00666A598413}"/>
                  </a:ext>
                </a:extLst>
              </p:cNvPr>
              <p:cNvCxnSpPr/>
              <p:nvPr/>
            </p:nvCxnSpPr>
            <p:spPr>
              <a:xfrm flipV="1">
                <a:off x="4756150" y="3213100"/>
                <a:ext cx="844550" cy="2286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2">
              <a:extLst>
                <a:ext uri="{FF2B5EF4-FFF2-40B4-BE49-F238E27FC236}">
                  <a16:creationId xmlns:a16="http://schemas.microsoft.com/office/drawing/2014/main" id="{766FD583-44EE-4A46-985E-0B156998B75B}"/>
                </a:ext>
              </a:extLst>
            </p:cNvPr>
            <p:cNvGrpSpPr/>
            <p:nvPr/>
          </p:nvGrpSpPr>
          <p:grpSpPr>
            <a:xfrm>
              <a:off x="3672431" y="1513960"/>
              <a:ext cx="1898823" cy="2044005"/>
              <a:chOff x="3672431" y="1513960"/>
              <a:chExt cx="1898823" cy="2044005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35D3943-E018-4F35-9337-BA2C4792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877" y="258945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5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5" y="310"/>
                    </a:cubicBezTo>
                    <a:cubicBezTo>
                      <a:pt x="80" y="314"/>
                      <a:pt x="9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6" y="65"/>
                      <a:pt x="310" y="15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52E8AD-9ACE-41AC-890E-CE133126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85801"/>
                <a:ext cx="788948" cy="785127"/>
              </a:xfrm>
              <a:custGeom>
                <a:avLst/>
                <a:gdLst>
                  <a:gd name="T0" fmla="*/ 252 w 256"/>
                  <a:gd name="T1" fmla="*/ 121 h 255"/>
                  <a:gd name="T2" fmla="*/ 134 w 256"/>
                  <a:gd name="T3" fmla="*/ 252 h 255"/>
                  <a:gd name="T4" fmla="*/ 4 w 256"/>
                  <a:gd name="T5" fmla="*/ 133 h 255"/>
                  <a:gd name="T6" fmla="*/ 122 w 256"/>
                  <a:gd name="T7" fmla="*/ 3 h 255"/>
                  <a:gd name="T8" fmla="*/ 252 w 256"/>
                  <a:gd name="T9" fmla="*/ 1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55">
                    <a:moveTo>
                      <a:pt x="252" y="121"/>
                    </a:moveTo>
                    <a:cubicBezTo>
                      <a:pt x="256" y="190"/>
                      <a:pt x="203" y="248"/>
                      <a:pt x="134" y="252"/>
                    </a:cubicBezTo>
                    <a:cubicBezTo>
                      <a:pt x="65" y="255"/>
                      <a:pt x="7" y="202"/>
                      <a:pt x="4" y="133"/>
                    </a:cubicBezTo>
                    <a:cubicBezTo>
                      <a:pt x="0" y="65"/>
                      <a:pt x="53" y="6"/>
                      <a:pt x="122" y="3"/>
                    </a:cubicBezTo>
                    <a:cubicBezTo>
                      <a:pt x="190" y="0"/>
                      <a:pt x="249" y="52"/>
                      <a:pt x="25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87E3515-A844-4DE1-BBF9-DA35B77A3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431" y="151396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4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4" y="310"/>
                    </a:cubicBezTo>
                    <a:cubicBezTo>
                      <a:pt x="80" y="314"/>
                      <a:pt x="8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5" y="65"/>
                      <a:pt x="31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B37F314-509A-4910-9E06-31AFFDF4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38" y="2161547"/>
                <a:ext cx="708716" cy="708716"/>
              </a:xfrm>
              <a:custGeom>
                <a:avLst/>
                <a:gdLst>
                  <a:gd name="T0" fmla="*/ 227 w 230"/>
                  <a:gd name="T1" fmla="*/ 109 h 230"/>
                  <a:gd name="T2" fmla="*/ 121 w 230"/>
                  <a:gd name="T3" fmla="*/ 227 h 230"/>
                  <a:gd name="T4" fmla="*/ 3 w 230"/>
                  <a:gd name="T5" fmla="*/ 120 h 230"/>
                  <a:gd name="T6" fmla="*/ 109 w 230"/>
                  <a:gd name="T7" fmla="*/ 3 h 230"/>
                  <a:gd name="T8" fmla="*/ 227 w 230"/>
                  <a:gd name="T9" fmla="*/ 10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27" y="109"/>
                    </a:moveTo>
                    <a:cubicBezTo>
                      <a:pt x="230" y="171"/>
                      <a:pt x="182" y="224"/>
                      <a:pt x="121" y="227"/>
                    </a:cubicBezTo>
                    <a:cubicBezTo>
                      <a:pt x="59" y="230"/>
                      <a:pt x="6" y="182"/>
                      <a:pt x="3" y="120"/>
                    </a:cubicBezTo>
                    <a:cubicBezTo>
                      <a:pt x="0" y="59"/>
                      <a:pt x="48" y="6"/>
                      <a:pt x="109" y="3"/>
                    </a:cubicBezTo>
                    <a:cubicBezTo>
                      <a:pt x="171" y="0"/>
                      <a:pt x="224" y="48"/>
                      <a:pt x="227" y="109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DF1B4D17-4FA2-4BEB-ABAC-1A18BEDF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27" y="1781400"/>
              <a:ext cx="1010541" cy="1010541"/>
            </a:xfrm>
            <a:custGeom>
              <a:avLst/>
              <a:gdLst>
                <a:gd name="T0" fmla="*/ 323 w 328"/>
                <a:gd name="T1" fmla="*/ 156 h 328"/>
                <a:gd name="T2" fmla="*/ 172 w 328"/>
                <a:gd name="T3" fmla="*/ 323 h 328"/>
                <a:gd name="T4" fmla="*/ 4 w 328"/>
                <a:gd name="T5" fmla="*/ 172 h 328"/>
                <a:gd name="T6" fmla="*/ 156 w 328"/>
                <a:gd name="T7" fmla="*/ 4 h 328"/>
                <a:gd name="T8" fmla="*/ 323 w 328"/>
                <a:gd name="T9" fmla="*/ 15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323" y="156"/>
                  </a:moveTo>
                  <a:cubicBezTo>
                    <a:pt x="328" y="244"/>
                    <a:pt x="260" y="319"/>
                    <a:pt x="172" y="323"/>
                  </a:cubicBezTo>
                  <a:cubicBezTo>
                    <a:pt x="84" y="328"/>
                    <a:pt x="9" y="260"/>
                    <a:pt x="4" y="172"/>
                  </a:cubicBezTo>
                  <a:cubicBezTo>
                    <a:pt x="0" y="84"/>
                    <a:pt x="68" y="9"/>
                    <a:pt x="156" y="4"/>
                  </a:cubicBezTo>
                  <a:cubicBezTo>
                    <a:pt x="244" y="0"/>
                    <a:pt x="319" y="68"/>
                    <a:pt x="323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26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643063" y="609600"/>
            <a:ext cx="8839200" cy="3786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28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2021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đồng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: Ai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59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590937"/>
            <a:ext cx="652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913870"/>
            <a:ext cx="1080516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Ai (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3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940485" y="2044632"/>
            <a:ext cx="2568368" cy="2568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2E75C-F7AA-4323-A76A-2ABFFC10B160}"/>
              </a:ext>
            </a:extLst>
          </p:cNvPr>
          <p:cNvSpPr/>
          <p:nvPr/>
        </p:nvSpPr>
        <p:spPr>
          <a:xfrm>
            <a:off x="0" y="6306"/>
            <a:ext cx="11928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u="sng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chúng.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90710" y="960413"/>
            <a:ext cx="122480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90710" y="179601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129654" y="228237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147688" y="280559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147688" y="332881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147688" y="386329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55570"/>
              </p:ext>
            </p:extLst>
          </p:nvPr>
        </p:nvGraphicFramePr>
        <p:xfrm>
          <a:off x="398585" y="4432945"/>
          <a:ext cx="11383106" cy="2425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727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1697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33057" y="4617802"/>
            <a:ext cx="48264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64300" y="4617802"/>
            <a:ext cx="59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EEA978-B8E7-4716-9332-248082F46436}"/>
              </a:ext>
            </a:extLst>
          </p:cNvPr>
          <p:cNvCxnSpPr>
            <a:cxnSpLocks/>
          </p:cNvCxnSpPr>
          <p:nvPr/>
        </p:nvCxnSpPr>
        <p:spPr>
          <a:xfrm>
            <a:off x="2808514" y="470263"/>
            <a:ext cx="8621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97D038-02E4-45FE-A509-3F1E6D94D5DD}"/>
              </a:ext>
            </a:extLst>
          </p:cNvPr>
          <p:cNvCxnSpPr>
            <a:cxnSpLocks/>
          </p:cNvCxnSpPr>
          <p:nvPr/>
        </p:nvCxnSpPr>
        <p:spPr>
          <a:xfrm>
            <a:off x="129654" y="929933"/>
            <a:ext cx="810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35DE6-B48A-482F-A20E-61BF24F5A5FE}"/>
              </a:ext>
            </a:extLst>
          </p:cNvPr>
          <p:cNvCxnSpPr>
            <a:cxnSpLocks/>
          </p:cNvCxnSpPr>
          <p:nvPr/>
        </p:nvCxnSpPr>
        <p:spPr>
          <a:xfrm flipV="1">
            <a:off x="2542903" y="929933"/>
            <a:ext cx="7894320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13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D829C-B474-4A18-AD33-E3EB9621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968" y="0"/>
            <a:ext cx="62640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A7E8CD-BEA5-4540-822A-714471374889}"/>
              </a:ext>
            </a:extLst>
          </p:cNvPr>
          <p:cNvSpPr/>
          <p:nvPr/>
        </p:nvSpPr>
        <p:spPr>
          <a:xfrm>
            <a:off x="479330" y="1509053"/>
            <a:ext cx="473274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2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7|2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2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0.7|1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7|2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2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2.4|5.5|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7|23.1|20.7|13.7|28.7|1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1.8|79.2|39.8|3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7.1|32.3|3.8|17.4|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3.1|4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0.4|18.8|19.1|11.7|18.9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|1|1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3|2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0.7|18.5"/>
</p:tagLst>
</file>

<file path=ppt/theme/theme1.xml><?xml version="1.0" encoding="utf-8"?>
<a:theme xmlns:a="http://schemas.openxmlformats.org/drawingml/2006/main" name="第一PPT，www.1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1093</Words>
  <Application>Microsoft Office PowerPoint</Application>
  <PresentationFormat>Widescreen</PresentationFormat>
  <Paragraphs>132</Paragraphs>
  <Slides>31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FontAwesome</vt:lpstr>
      <vt:lpstr>Gill Sans</vt:lpstr>
      <vt:lpstr>HP001 4 hàng</vt:lpstr>
      <vt:lpstr>HP001 5 hàng</vt:lpstr>
      <vt:lpstr>Lato Black</vt:lpstr>
      <vt:lpstr>Lato Hairline</vt:lpstr>
      <vt:lpstr>Lato Light</vt:lpstr>
      <vt:lpstr>Lato Regular</vt:lpstr>
      <vt:lpstr>Roboto condensed</vt:lpstr>
      <vt:lpstr>Roboto Condensed Light</vt:lpstr>
      <vt:lpstr>Times New Roman</vt:lpstr>
      <vt:lpstr>第一PPT，www.1ppt.com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Lê Bích Mai</cp:lastModifiedBy>
  <cp:revision>98</cp:revision>
  <dcterms:created xsi:type="dcterms:W3CDTF">2020-10-19T14:00:18Z</dcterms:created>
  <dcterms:modified xsi:type="dcterms:W3CDTF">2021-10-27T19:06:52Z</dcterms:modified>
</cp:coreProperties>
</file>